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49" r:id="rId2"/>
  </p:sldMasterIdLst>
  <p:notesMasterIdLst>
    <p:notesMasterId r:id="rId16"/>
  </p:notesMasterIdLst>
  <p:sldIdLst>
    <p:sldId id="258" r:id="rId3"/>
    <p:sldId id="353" r:id="rId4"/>
    <p:sldId id="395" r:id="rId5"/>
    <p:sldId id="392" r:id="rId6"/>
    <p:sldId id="396" r:id="rId7"/>
    <p:sldId id="394" r:id="rId8"/>
    <p:sldId id="391" r:id="rId9"/>
    <p:sldId id="390" r:id="rId10"/>
    <p:sldId id="362" r:id="rId11"/>
    <p:sldId id="385" r:id="rId12"/>
    <p:sldId id="386" r:id="rId13"/>
    <p:sldId id="389" r:id="rId14"/>
    <p:sldId id="314" r:id="rId15"/>
  </p:sldIdLst>
  <p:sldSz cx="9363075" cy="5257800"/>
  <p:notesSz cx="6858000" cy="9144000"/>
  <p:defaultTextStyle>
    <a:defPPr>
      <a:defRPr lang="en-US"/>
    </a:defPPr>
    <a:lvl1pPr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1pPr>
    <a:lvl2pPr marL="328613" indent="128588"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2pPr>
    <a:lvl3pPr marL="657225" indent="257175"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3pPr>
    <a:lvl4pPr marL="985838" indent="385763"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4pPr>
    <a:lvl5pPr marL="1316038" indent="512763"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9pPr>
  </p:defaultTextStyle>
  <p:extLst>
    <p:ext uri="{EFAFB233-063F-42B5-8137-9DF3F51BA10A}">
      <p15:sldGuideLst xmlns:p15="http://schemas.microsoft.com/office/powerpoint/2012/main">
        <p15:guide id="1" orient="horz" pos="1279">
          <p15:clr>
            <a:srgbClr val="A4A3A4"/>
          </p15:clr>
        </p15:guide>
        <p15:guide id="2" orient="horz" pos="306">
          <p15:clr>
            <a:srgbClr val="A4A3A4"/>
          </p15:clr>
        </p15:guide>
        <p15:guide id="3" orient="horz" pos="565">
          <p15:clr>
            <a:srgbClr val="A4A3A4"/>
          </p15:clr>
        </p15:guide>
        <p15:guide id="4" orient="horz" pos="2193">
          <p15:clr>
            <a:srgbClr val="A4A3A4"/>
          </p15:clr>
        </p15:guide>
        <p15:guide id="5" orient="horz" pos="1611">
          <p15:clr>
            <a:srgbClr val="A4A3A4"/>
          </p15:clr>
        </p15:guide>
        <p15:guide id="6" pos="5607">
          <p15:clr>
            <a:srgbClr val="A4A3A4"/>
          </p15:clr>
        </p15:guide>
        <p15:guide id="7" pos="290">
          <p15:clr>
            <a:srgbClr val="A4A3A4"/>
          </p15:clr>
        </p15:guide>
        <p15:guide id="8" pos="1979">
          <p15:clr>
            <a:srgbClr val="A4A3A4"/>
          </p15:clr>
        </p15:guide>
        <p15:guide id="9" pos="3781">
          <p15:clr>
            <a:srgbClr val="A4A3A4"/>
          </p15:clr>
        </p15:guide>
        <p15:guide id="10" pos="2092">
          <p15:clr>
            <a:srgbClr val="A4A3A4"/>
          </p15:clr>
        </p15:guide>
        <p15:guide id="11" pos="389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725"/>
    <p:restoredTop sz="95433" autoAdjust="0"/>
  </p:normalViewPr>
  <p:slideViewPr>
    <p:cSldViewPr>
      <p:cViewPr>
        <p:scale>
          <a:sx n="80" d="100"/>
          <a:sy n="80" d="100"/>
        </p:scale>
        <p:origin x="1448" y="1064"/>
      </p:cViewPr>
      <p:guideLst>
        <p:guide orient="horz" pos="1279"/>
        <p:guide orient="horz" pos="306"/>
        <p:guide orient="horz" pos="565"/>
        <p:guide orient="horz" pos="2193"/>
        <p:guide orient="horz" pos="1611"/>
        <p:guide pos="5607"/>
        <p:guide pos="290"/>
        <p:guide pos="1979"/>
        <p:guide pos="3781"/>
        <p:guide pos="2092"/>
        <p:guide pos="3894"/>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20"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s>
</file>

<file path=ppt/media/image1.png>
</file>

<file path=ppt/media/image10.tiff>
</file>

<file path=ppt/media/image6.jp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B92F479-4B50-F243-9713-1B12EC2B4BDB}" type="datetimeFigureOut">
              <a:rPr lang="en-US" smtClean="0"/>
              <a:t>10/4/16</a:t>
            </a:fld>
            <a:endParaRPr lang="en-US"/>
          </a:p>
        </p:txBody>
      </p:sp>
      <p:sp>
        <p:nvSpPr>
          <p:cNvPr id="4" name="Slide Image Placeholder 3"/>
          <p:cNvSpPr>
            <a:spLocks noGrp="1" noRot="1" noChangeAspect="1"/>
          </p:cNvSpPr>
          <p:nvPr>
            <p:ph type="sldImg" idx="2"/>
          </p:nvPr>
        </p:nvSpPr>
        <p:spPr>
          <a:xfrm>
            <a:off x="376238" y="685800"/>
            <a:ext cx="61055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DD4B5B7-85EF-4E48-AC80-2380FACD9C23}" type="slidenum">
              <a:rPr lang="en-US" smtClean="0"/>
              <a:t>‹#›</a:t>
            </a:fld>
            <a:endParaRPr lang="en-US"/>
          </a:p>
        </p:txBody>
      </p:sp>
    </p:spTree>
    <p:extLst>
      <p:ext uri="{BB962C8B-B14F-4D97-AF65-F5344CB8AC3E}">
        <p14:creationId xmlns:p14="http://schemas.microsoft.com/office/powerpoint/2010/main" val="106502789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1</a:t>
            </a:fld>
            <a:endParaRPr lang="en-US"/>
          </a:p>
        </p:txBody>
      </p:sp>
    </p:spTree>
    <p:extLst>
      <p:ext uri="{BB962C8B-B14F-4D97-AF65-F5344CB8AC3E}">
        <p14:creationId xmlns:p14="http://schemas.microsoft.com/office/powerpoint/2010/main" val="4213651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Effort not prior knowledge – It’s not about what you know now,</a:t>
            </a:r>
            <a:r>
              <a:rPr lang="en-US" baseline="0" dirty="0" smtClean="0"/>
              <a:t> it’s about what you put into the course</a:t>
            </a:r>
          </a:p>
          <a:p>
            <a:endParaRPr lang="en-US" dirty="0" smtClean="0"/>
          </a:p>
          <a:p>
            <a:r>
              <a:rPr lang="en-US" dirty="0" smtClean="0"/>
              <a:t>Ask questions – Default</a:t>
            </a:r>
            <a:r>
              <a:rPr lang="en-US" baseline="0" dirty="0" smtClean="0"/>
              <a:t> to asking questions – helps with your understanding and helps us to know how you are doing</a:t>
            </a:r>
          </a:p>
          <a:p>
            <a:endParaRPr lang="en-US" baseline="0" dirty="0" smtClean="0"/>
          </a:p>
          <a:p>
            <a:r>
              <a:rPr lang="en-US" baseline="0" dirty="0" smtClean="0"/>
              <a:t>Communicate what you’ve learned – Blog about class</a:t>
            </a:r>
            <a:r>
              <a:rPr lang="en-US" baseline="0" smtClean="0"/>
              <a:t>, share it with others </a:t>
            </a:r>
            <a:r>
              <a:rPr lang="en-US" baseline="0" dirty="0" smtClean="0"/>
              <a:t>– will definitely deepen your knowledge</a:t>
            </a:r>
          </a:p>
          <a:p>
            <a:endParaRPr lang="en-US" baseline="0" dirty="0" smtClean="0"/>
          </a:p>
          <a:p>
            <a:r>
              <a:rPr lang="en-US" baseline="0" dirty="0" smtClean="0"/>
              <a:t>Help your classmates – We are all teachers and we are all learners – don’t be shy</a:t>
            </a:r>
          </a:p>
          <a:p>
            <a:endParaRPr lang="en-US" baseline="0" dirty="0" smtClean="0"/>
          </a:p>
          <a:p>
            <a:r>
              <a:rPr lang="en-US" baseline="0" dirty="0" smtClean="0"/>
              <a:t>Be patient with yourself – It’s okay if you don’t understand some of the </a:t>
            </a:r>
            <a:r>
              <a:rPr lang="en-US" baseline="0" smtClean="0"/>
              <a:t>course material – </a:t>
            </a:r>
            <a:r>
              <a:rPr lang="en-US" baseline="0" dirty="0" smtClean="0"/>
              <a:t>there is a lot of material and the complexity can be quite high – focus on learning as much as you can – we want to equip you with enough knowledge that you can learn independently both during and after </a:t>
            </a:r>
            <a:r>
              <a:rPr lang="en-US" baseline="0" smtClean="0"/>
              <a:t>this course</a:t>
            </a:r>
            <a:endParaRPr lang="en-US" baseline="0"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11</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12</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13</a:t>
            </a:fld>
            <a:endParaRPr lang="en-US"/>
          </a:p>
        </p:txBody>
      </p:sp>
    </p:spTree>
    <p:extLst>
      <p:ext uri="{BB962C8B-B14F-4D97-AF65-F5344CB8AC3E}">
        <p14:creationId xmlns:p14="http://schemas.microsoft.com/office/powerpoint/2010/main" val="1587738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2</a:t>
            </a:fld>
            <a:endParaRPr lang="en-US"/>
          </a:p>
        </p:txBody>
      </p:sp>
    </p:spTree>
    <p:extLst>
      <p:ext uri="{BB962C8B-B14F-4D97-AF65-F5344CB8AC3E}">
        <p14:creationId xmlns:p14="http://schemas.microsoft.com/office/powerpoint/2010/main" val="184081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3</a:t>
            </a:fld>
            <a:endParaRPr lang="en-US"/>
          </a:p>
        </p:txBody>
      </p:sp>
    </p:spTree>
    <p:extLst>
      <p:ext uri="{BB962C8B-B14F-4D97-AF65-F5344CB8AC3E}">
        <p14:creationId xmlns:p14="http://schemas.microsoft.com/office/powerpoint/2010/main" val="270744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4</a:t>
            </a:fld>
            <a:endParaRPr lang="en-US"/>
          </a:p>
        </p:txBody>
      </p:sp>
    </p:spTree>
    <p:extLst>
      <p:ext uri="{BB962C8B-B14F-4D97-AF65-F5344CB8AC3E}">
        <p14:creationId xmlns:p14="http://schemas.microsoft.com/office/powerpoint/2010/main" val="2336651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6</a:t>
            </a:fld>
            <a:endParaRPr lang="en-US"/>
          </a:p>
        </p:txBody>
      </p:sp>
    </p:spTree>
    <p:extLst>
      <p:ext uri="{BB962C8B-B14F-4D97-AF65-F5344CB8AC3E}">
        <p14:creationId xmlns:p14="http://schemas.microsoft.com/office/powerpoint/2010/main" val="3170974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7</a:t>
            </a:fld>
            <a:endParaRPr lang="en-US"/>
          </a:p>
        </p:txBody>
      </p:sp>
    </p:spTree>
    <p:extLst>
      <p:ext uri="{BB962C8B-B14F-4D97-AF65-F5344CB8AC3E}">
        <p14:creationId xmlns:p14="http://schemas.microsoft.com/office/powerpoint/2010/main" val="7060433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8</a:t>
            </a:fld>
            <a:endParaRPr lang="en-US"/>
          </a:p>
        </p:txBody>
      </p:sp>
    </p:spTree>
    <p:extLst>
      <p:ext uri="{BB962C8B-B14F-4D97-AF65-F5344CB8AC3E}">
        <p14:creationId xmlns:p14="http://schemas.microsoft.com/office/powerpoint/2010/main" val="6035704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Embrace diversity – We have a lot of different backgrounds</a:t>
            </a:r>
            <a:r>
              <a:rPr lang="en-US" baseline="0" dirty="0" smtClean="0"/>
              <a:t> in terms of interests, knowledge, skills – embrace that and learn from one another</a:t>
            </a:r>
          </a:p>
          <a:p>
            <a:endParaRPr lang="en-US" baseline="0" dirty="0" smtClean="0"/>
          </a:p>
          <a:p>
            <a:r>
              <a:rPr lang="en-US" baseline="0" dirty="0" smtClean="0"/>
              <a:t>Seek an optimal pace – We will do our best to find a pace that works well for everyone – if it’s too slow for you, we will help you go deeper and give you bigger challenges – if it’s too fast for you, we will provide you with extra help and resources</a:t>
            </a:r>
          </a:p>
          <a:p>
            <a:endParaRPr lang="en-US" baseline="0" dirty="0" smtClean="0"/>
          </a:p>
          <a:p>
            <a:r>
              <a:rPr lang="en-US" baseline="0" dirty="0" smtClean="0"/>
              <a:t>Communicate early and often – We want to know how you are doing with the course, what confuses you, what learning style works for you and what doesn’t – keep us updated so we can help you to </a:t>
            </a:r>
            <a:r>
              <a:rPr lang="en-US" baseline="0" smtClean="0"/>
              <a:t>be successful – we are going to be checking in with you (one-on-one) throughout the course and getting your feedback</a:t>
            </a:r>
            <a:endParaRPr lang="en-US" baseline="0" dirty="0" smtClean="0"/>
          </a:p>
          <a:p>
            <a:endParaRPr lang="en-US" baseline="0" dirty="0" smtClean="0"/>
          </a:p>
          <a:p>
            <a:r>
              <a:rPr lang="en-US" baseline="0" smtClean="0"/>
              <a:t>Success </a:t>
            </a:r>
            <a:r>
              <a:rPr lang="en-US" baseline="0" dirty="0" smtClean="0"/>
              <a:t>is not a grade – Success in this course is not about grades (we don’t give out grades) or about how you do compared to your classmates, it’s about achieving your goal and helping you to get where you want </a:t>
            </a:r>
            <a:r>
              <a:rPr lang="en-US" baseline="0" smtClean="0"/>
              <a:t>to be</a:t>
            </a:r>
            <a:endParaRPr lang="en-US" baseline="0"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9</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Application-based </a:t>
            </a:r>
            <a:r>
              <a:rPr lang="en-US" baseline="0" smtClean="0"/>
              <a:t>approach </a:t>
            </a:r>
            <a:r>
              <a:rPr lang="en-US" baseline="0" dirty="0" smtClean="0"/>
              <a:t>– We will be teaching you a combination of theory and practical implementation and having you practice things as much as possible – our goal is that you can effectively use these tools to do data science – data science means implementation, not just ideas</a:t>
            </a:r>
          </a:p>
          <a:p>
            <a:endParaRPr lang="en-US" baseline="0" dirty="0" smtClean="0"/>
          </a:p>
          <a:p>
            <a:r>
              <a:rPr lang="en-US" baseline="0" dirty="0" smtClean="0"/>
              <a:t>Understand key principles – We want you to understand the principles behind the methods </a:t>
            </a:r>
            <a:r>
              <a:rPr lang="en-US" baseline="0" smtClean="0"/>
              <a:t>and algorithms – “black box” </a:t>
            </a:r>
            <a:r>
              <a:rPr lang="en-US" baseline="0" dirty="0" smtClean="0"/>
              <a:t>data science will only get you so far – understanding what you’re doing and why will get you much further</a:t>
            </a:r>
          </a:p>
          <a:p>
            <a:endParaRPr lang="en-US" dirty="0" smtClean="0"/>
          </a:p>
          <a:p>
            <a:r>
              <a:rPr lang="en-US" smtClean="0"/>
              <a:t>Balance </a:t>
            </a:r>
            <a:r>
              <a:rPr lang="en-US" dirty="0" smtClean="0"/>
              <a:t>depth with breadth </a:t>
            </a:r>
            <a:r>
              <a:rPr lang="en-US" smtClean="0"/>
              <a:t>– We </a:t>
            </a:r>
            <a:r>
              <a:rPr lang="en-US" baseline="0" smtClean="0"/>
              <a:t>want </a:t>
            </a:r>
            <a:r>
              <a:rPr lang="en-US" baseline="0" dirty="0" smtClean="0"/>
              <a:t>you to know enough depth that you understand what you are doing, but not so much that we exclude crucial topics – we will try to accommodate your interests if you want to learn something we’re not planning on teaching</a:t>
            </a:r>
          </a:p>
          <a:p>
            <a:endParaRPr lang="en-US" baseline="0" dirty="0" smtClean="0"/>
          </a:p>
          <a:p>
            <a:r>
              <a:rPr lang="en-US" baseline="0" dirty="0" smtClean="0"/>
              <a:t>Course project – We are going to focus on the project from the start because that is where a lot of learning will occur</a:t>
            </a:r>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10</a:t>
            </a:fld>
            <a:endParaRPr lang="en-US"/>
          </a:p>
        </p:txBody>
      </p:sp>
    </p:spTree>
    <p:extLst>
      <p:ext uri="{BB962C8B-B14F-4D97-AF65-F5344CB8AC3E}">
        <p14:creationId xmlns:p14="http://schemas.microsoft.com/office/powerpoint/2010/main" val="6457627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3"/>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57200" y="579438"/>
            <a:ext cx="2038350" cy="219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pic>
      <p:sp>
        <p:nvSpPr>
          <p:cNvPr id="2" name="Title 1"/>
          <p:cNvSpPr>
            <a:spLocks noGrp="1"/>
          </p:cNvSpPr>
          <p:nvPr>
            <p:ph type="ctrTitle"/>
          </p:nvPr>
        </p:nvSpPr>
        <p:spPr>
          <a:xfrm>
            <a:off x="413236" y="1144089"/>
            <a:ext cx="8469243" cy="1126998"/>
          </a:xfrm>
          <a:prstGeom prst="rect">
            <a:avLst/>
          </a:prstGeom>
        </p:spPr>
        <p:txBody>
          <a:bodyPr vert="horz" lIns="0" tIns="0" rIns="0" bIns="0"/>
          <a:lstStyle>
            <a:lvl1pPr>
              <a:lnSpc>
                <a:spcPct val="70000"/>
              </a:lnSpc>
              <a:defRPr sz="11500" b="1" cap="all" spc="-200">
                <a:latin typeface="PFDinTextCompPro-Bold"/>
                <a:cs typeface="PFDinTextCompPro-Bold"/>
              </a:defRPr>
            </a:lvl1pPr>
          </a:lstStyle>
          <a:p>
            <a:r>
              <a:rPr lang="en-US" smtClean="0"/>
              <a:t>Click to edit Master title style</a:t>
            </a:r>
            <a:endParaRPr lang="en-US" dirty="0"/>
          </a:p>
        </p:txBody>
      </p:sp>
      <p:sp>
        <p:nvSpPr>
          <p:cNvPr id="3" name="Subtitle 2"/>
          <p:cNvSpPr>
            <a:spLocks noGrp="1"/>
          </p:cNvSpPr>
          <p:nvPr>
            <p:ph type="subTitle" idx="1"/>
          </p:nvPr>
        </p:nvSpPr>
        <p:spPr>
          <a:xfrm>
            <a:off x="391455" y="4118670"/>
            <a:ext cx="6553695" cy="609600"/>
          </a:xfrm>
          <a:prstGeom prst="rect">
            <a:avLst/>
          </a:prstGeom>
        </p:spPr>
        <p:txBody>
          <a:bodyPr vert="horz" lIns="65828" tIns="32914" rIns="65828" bIns="32914"/>
          <a:lstStyle>
            <a:lvl1pPr marL="0" indent="0" algn="l">
              <a:buNone/>
              <a:defRPr lang="en-US" sz="2800" u="none" baseline="0" smtClean="0"/>
            </a:lvl1pPr>
            <a:lvl2pPr marL="329138" indent="0" algn="ctr">
              <a:buNone/>
              <a:defRPr/>
            </a:lvl2pPr>
            <a:lvl3pPr marL="658277" indent="0" algn="ctr">
              <a:buNone/>
              <a:defRPr/>
            </a:lvl3pPr>
            <a:lvl4pPr marL="987415" indent="0" algn="ctr">
              <a:buNone/>
              <a:defRPr/>
            </a:lvl4pPr>
            <a:lvl5pPr marL="1316553" indent="0" algn="ctr">
              <a:buNone/>
              <a:defRPr/>
            </a:lvl5pPr>
            <a:lvl6pPr marL="1645691" indent="0" algn="ctr">
              <a:buNone/>
              <a:defRPr/>
            </a:lvl6pPr>
            <a:lvl7pPr marL="1974830" indent="0" algn="ctr">
              <a:buNone/>
              <a:defRPr/>
            </a:lvl7pPr>
            <a:lvl8pPr marL="2303968" indent="0" algn="ctr">
              <a:buNone/>
              <a:defRPr/>
            </a:lvl8pPr>
            <a:lvl9pPr marL="2633106" indent="0" algn="ctr">
              <a:buNone/>
              <a:defRPr/>
            </a:lvl9pPr>
          </a:lstStyle>
          <a:p>
            <a:r>
              <a:rPr lang="en-US" smtClean="0"/>
              <a:t>Click to edit Master subtitle style</a:t>
            </a:r>
            <a:endParaRPr lang="en-US" dirty="0"/>
          </a:p>
        </p:txBody>
      </p:sp>
    </p:spTree>
    <p:extLst>
      <p:ext uri="{BB962C8B-B14F-4D97-AF65-F5344CB8AC3E}">
        <p14:creationId xmlns:p14="http://schemas.microsoft.com/office/powerpoint/2010/main" val="2924313952"/>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Exercise Slide">
    <p:spTree>
      <p:nvGrpSpPr>
        <p:cNvPr id="1" name=""/>
        <p:cNvGrpSpPr/>
        <p:nvPr/>
      </p:nvGrpSpPr>
      <p:grpSpPr>
        <a:xfrm>
          <a:off x="0" y="0"/>
          <a:ext cx="0" cy="0"/>
          <a:chOff x="0" y="0"/>
          <a:chExt cx="0" cy="0"/>
        </a:xfrm>
      </p:grpSpPr>
      <p:cxnSp>
        <p:nvCxnSpPr>
          <p:cNvPr id="12" name="Straight Connector 11"/>
          <p:cNvCxnSpPr/>
          <p:nvPr userDrawn="1"/>
        </p:nvCxnSpPr>
        <p:spPr bwMode="auto">
          <a:xfrm flipH="1">
            <a:off x="454025" y="2082800"/>
            <a:ext cx="2703513" cy="0"/>
          </a:xfrm>
          <a:prstGeom prst="line">
            <a:avLst/>
          </a:prstGeom>
          <a:solidFill>
            <a:schemeClr val="accent1"/>
          </a:solidFill>
          <a:ln w="63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3" name="Straight Connector 12"/>
          <p:cNvCxnSpPr/>
          <p:nvPr userDrawn="1"/>
        </p:nvCxnSpPr>
        <p:spPr bwMode="auto">
          <a:xfrm>
            <a:off x="3386138" y="2085975"/>
            <a:ext cx="5272087" cy="0"/>
          </a:xfrm>
          <a:prstGeom prst="line">
            <a:avLst/>
          </a:prstGeom>
          <a:solidFill>
            <a:schemeClr val="accent1"/>
          </a:solidFill>
          <a:ln w="63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4" name="Straight Connector 13"/>
          <p:cNvCxnSpPr/>
          <p:nvPr userDrawn="1"/>
        </p:nvCxnSpPr>
        <p:spPr bwMode="auto">
          <a:xfrm flipH="1">
            <a:off x="454025" y="3657600"/>
            <a:ext cx="2703513" cy="0"/>
          </a:xfrm>
          <a:prstGeom prst="line">
            <a:avLst/>
          </a:prstGeom>
          <a:solidFill>
            <a:schemeClr val="accent1"/>
          </a:solidFill>
          <a:ln w="63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9" name="Straight Connector 18"/>
          <p:cNvCxnSpPr/>
          <p:nvPr userDrawn="1"/>
        </p:nvCxnSpPr>
        <p:spPr bwMode="auto">
          <a:xfrm flipH="1">
            <a:off x="3371850" y="3651250"/>
            <a:ext cx="5272088" cy="0"/>
          </a:xfrm>
          <a:prstGeom prst="line">
            <a:avLst/>
          </a:prstGeom>
          <a:solidFill>
            <a:schemeClr val="accent1"/>
          </a:solidFill>
          <a:ln w="63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3" name="Text Placeholder 2"/>
          <p:cNvSpPr>
            <a:spLocks noGrp="1"/>
          </p:cNvSpPr>
          <p:nvPr>
            <p:ph type="body" idx="1"/>
          </p:nvPr>
        </p:nvSpPr>
        <p:spPr>
          <a:xfrm>
            <a:off x="468612" y="1491734"/>
            <a:ext cx="2688926"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468612" y="2158557"/>
            <a:ext cx="2688926" cy="1200150"/>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defRPr sz="17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endParaRPr lang="en-US" dirty="0"/>
          </a:p>
        </p:txBody>
      </p:sp>
      <p:sp>
        <p:nvSpPr>
          <p:cNvPr id="8"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15" name="Text Placeholder 2"/>
          <p:cNvSpPr>
            <a:spLocks noGrp="1"/>
          </p:cNvSpPr>
          <p:nvPr>
            <p:ph type="body" idx="12"/>
          </p:nvPr>
        </p:nvSpPr>
        <p:spPr>
          <a:xfrm>
            <a:off x="3386137" y="1494184"/>
            <a:ext cx="5257800"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16" name="Content Placeholder 3"/>
          <p:cNvSpPr>
            <a:spLocks noGrp="1"/>
          </p:cNvSpPr>
          <p:nvPr>
            <p:ph sz="half" idx="13"/>
          </p:nvPr>
        </p:nvSpPr>
        <p:spPr>
          <a:xfrm>
            <a:off x="3386137" y="2161007"/>
            <a:ext cx="1219200" cy="1111856"/>
          </a:xfrm>
          <a:prstGeom prst="rect">
            <a:avLst/>
          </a:prstGeom>
        </p:spPr>
        <p:txBody>
          <a:bodyPr vert="horz" lIns="0" tIns="32914" rIns="65828" bIns="32914"/>
          <a:lstStyle>
            <a:lvl1pPr marL="0" indent="0">
              <a:lnSpc>
                <a:spcPct val="100000"/>
              </a:lnSpc>
              <a:buNone/>
              <a:defRPr sz="1400" i="1"/>
            </a:lvl1pPr>
            <a:lvl2pPr>
              <a:defRPr sz="1700"/>
            </a:lvl2pPr>
            <a:lvl3pPr>
              <a:defRPr sz="17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endParaRPr lang="en-US" dirty="0"/>
          </a:p>
        </p:txBody>
      </p:sp>
      <p:sp>
        <p:nvSpPr>
          <p:cNvPr id="20" name="Content Placeholder 3"/>
          <p:cNvSpPr>
            <a:spLocks noGrp="1"/>
          </p:cNvSpPr>
          <p:nvPr>
            <p:ph sz="half" idx="14"/>
          </p:nvPr>
        </p:nvSpPr>
        <p:spPr>
          <a:xfrm>
            <a:off x="4853747" y="2161007"/>
            <a:ext cx="3790189" cy="1111856"/>
          </a:xfrm>
          <a:prstGeom prst="rect">
            <a:avLst/>
          </a:prstGeom>
        </p:spPr>
        <p:txBody>
          <a:bodyPr vert="horz" lIns="0" tIns="32914" rIns="65828" bIns="32914"/>
          <a:lstStyle>
            <a:lvl1pPr marL="225425" indent="-225425">
              <a:lnSpc>
                <a:spcPct val="100000"/>
              </a:lnSpc>
              <a:buSzPct val="100000"/>
              <a:buFont typeface="+mj-lt"/>
              <a:buAutoNum type="arabicPeriod"/>
              <a:defRPr sz="1400"/>
            </a:lvl1pPr>
            <a:lvl2pPr>
              <a:defRPr sz="1700"/>
            </a:lvl2pPr>
            <a:lvl3pPr>
              <a:defRPr sz="17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endParaRPr lang="en-US" dirty="0"/>
          </a:p>
        </p:txBody>
      </p:sp>
      <p:sp>
        <p:nvSpPr>
          <p:cNvPr id="21" name="Text Placeholder 2"/>
          <p:cNvSpPr>
            <a:spLocks noGrp="1"/>
          </p:cNvSpPr>
          <p:nvPr>
            <p:ph type="body" idx="15"/>
          </p:nvPr>
        </p:nvSpPr>
        <p:spPr>
          <a:xfrm>
            <a:off x="468612" y="3070370"/>
            <a:ext cx="2688926"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22" name="Content Placeholder 3"/>
          <p:cNvSpPr>
            <a:spLocks noGrp="1"/>
          </p:cNvSpPr>
          <p:nvPr>
            <p:ph sz="half" idx="16"/>
          </p:nvPr>
        </p:nvSpPr>
        <p:spPr>
          <a:xfrm>
            <a:off x="468612" y="3737193"/>
            <a:ext cx="2688926" cy="1406307"/>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lnSpc>
                <a:spcPct val="100000"/>
              </a:lnSpc>
              <a:defRPr sz="14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17" name="Text Placeholder 2"/>
          <p:cNvSpPr>
            <a:spLocks noGrp="1"/>
          </p:cNvSpPr>
          <p:nvPr>
            <p:ph type="body" idx="18"/>
          </p:nvPr>
        </p:nvSpPr>
        <p:spPr>
          <a:xfrm>
            <a:off x="3386137" y="2933700"/>
            <a:ext cx="5257800" cy="61988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18" name="Content Placeholder 3"/>
          <p:cNvSpPr>
            <a:spLocks noGrp="1"/>
          </p:cNvSpPr>
          <p:nvPr>
            <p:ph sz="half" idx="19"/>
          </p:nvPr>
        </p:nvSpPr>
        <p:spPr>
          <a:xfrm>
            <a:off x="3386137" y="3730063"/>
            <a:ext cx="5257800" cy="1406307"/>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lnSpc>
                <a:spcPct val="100000"/>
              </a:lnSpc>
              <a:defRPr sz="14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23" name="Slide Number Placeholder 6"/>
          <p:cNvSpPr>
            <a:spLocks noGrp="1"/>
          </p:cNvSpPr>
          <p:nvPr>
            <p:ph type="sldNum" sz="quarter" idx="20"/>
          </p:nvPr>
        </p:nvSpPr>
        <p:spPr/>
        <p:txBody>
          <a:bodyPr/>
          <a:lstStyle>
            <a:lvl1pPr>
              <a:defRPr/>
            </a:lvl1pPr>
          </a:lstStyle>
          <a:p>
            <a:pPr>
              <a:defRPr/>
            </a:pPr>
            <a:fld id="{D4DC701D-38C3-2B44-A4BF-009E7CC0FE05}" type="slidenum">
              <a:rPr lang="en-US"/>
              <a:pPr>
                <a:defRPr/>
              </a:pPr>
              <a:t>‹#›</a:t>
            </a:fld>
            <a:endParaRPr lang="en-US"/>
          </a:p>
        </p:txBody>
      </p:sp>
    </p:spTree>
    <p:extLst>
      <p:ext uri="{BB962C8B-B14F-4D97-AF65-F5344CB8AC3E}">
        <p14:creationId xmlns:p14="http://schemas.microsoft.com/office/powerpoint/2010/main" val="4288716122"/>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cxnSp>
        <p:nvCxnSpPr>
          <p:cNvPr id="9" name="Straight Connector 8"/>
          <p:cNvCxnSpPr/>
          <p:nvPr userDrawn="1"/>
        </p:nvCxnSpPr>
        <p:spPr bwMode="auto">
          <a:xfrm flipH="1">
            <a:off x="6169025" y="2082800"/>
            <a:ext cx="2703513" cy="0"/>
          </a:xfrm>
          <a:prstGeom prst="line">
            <a:avLst/>
          </a:prstGeom>
          <a:solidFill>
            <a:schemeClr val="accent1"/>
          </a:solidFill>
          <a:ln w="635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0" name="Straight Connector 9"/>
          <p:cNvCxnSpPr/>
          <p:nvPr userDrawn="1"/>
        </p:nvCxnSpPr>
        <p:spPr bwMode="auto">
          <a:xfrm>
            <a:off x="476250" y="2082800"/>
            <a:ext cx="5500688" cy="0"/>
          </a:xfrm>
          <a:prstGeom prst="line">
            <a:avLst/>
          </a:prstGeom>
          <a:solidFill>
            <a:schemeClr val="accent1"/>
          </a:solidFill>
          <a:ln w="635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3" name="Text Placeholder 2"/>
          <p:cNvSpPr>
            <a:spLocks noGrp="1"/>
          </p:cNvSpPr>
          <p:nvPr>
            <p:ph type="body" idx="1"/>
          </p:nvPr>
        </p:nvSpPr>
        <p:spPr>
          <a:xfrm>
            <a:off x="6183611" y="1498728"/>
            <a:ext cx="2688926"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dirty="0" smtClean="0"/>
              <a:t>Click to edit Master text styles</a:t>
            </a:r>
          </a:p>
        </p:txBody>
      </p:sp>
      <p:sp>
        <p:nvSpPr>
          <p:cNvPr id="4" name="Content Placeholder 3"/>
          <p:cNvSpPr>
            <a:spLocks noGrp="1"/>
          </p:cNvSpPr>
          <p:nvPr>
            <p:ph sz="half" idx="2"/>
          </p:nvPr>
        </p:nvSpPr>
        <p:spPr>
          <a:xfrm>
            <a:off x="6183611" y="2156844"/>
            <a:ext cx="2688926" cy="2834256"/>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defRPr sz="17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endParaRPr lang="en-US" dirty="0"/>
          </a:p>
        </p:txBody>
      </p:sp>
      <p:sp>
        <p:nvSpPr>
          <p:cNvPr id="8"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15" name="Text Placeholder 2"/>
          <p:cNvSpPr>
            <a:spLocks noGrp="1"/>
          </p:cNvSpPr>
          <p:nvPr>
            <p:ph type="body" idx="12"/>
          </p:nvPr>
        </p:nvSpPr>
        <p:spPr>
          <a:xfrm>
            <a:off x="476249" y="1498728"/>
            <a:ext cx="5500688"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22" name="Content Placeholder 3"/>
          <p:cNvSpPr>
            <a:spLocks noGrp="1"/>
          </p:cNvSpPr>
          <p:nvPr>
            <p:ph sz="half" idx="16"/>
          </p:nvPr>
        </p:nvSpPr>
        <p:spPr>
          <a:xfrm>
            <a:off x="476249" y="2156844"/>
            <a:ext cx="5500688" cy="2834256"/>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lnSpc>
                <a:spcPct val="100000"/>
              </a:lnSpc>
              <a:defRPr sz="14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17" name="Title 1"/>
          <p:cNvSpPr>
            <a:spLocks noGrp="1"/>
          </p:cNvSpPr>
          <p:nvPr>
            <p:ph type="ctrTitle"/>
          </p:nvPr>
        </p:nvSpPr>
        <p:spPr>
          <a:xfrm>
            <a:off x="442981" y="1066788"/>
            <a:ext cx="8429555" cy="571512"/>
          </a:xfrm>
          <a:prstGeom prst="rect">
            <a:avLst/>
          </a:prstGeom>
        </p:spPr>
        <p:txBody>
          <a:bodyPr vert="horz" lIns="0" tIns="32914" rIns="65828" bIns="32914"/>
          <a:lstStyle>
            <a:lvl1pPr>
              <a:lnSpc>
                <a:spcPts val="3599"/>
              </a:lnSpc>
              <a:defRPr sz="3900" b="1" cap="all">
                <a:latin typeface="+mj-lt"/>
              </a:defRPr>
            </a:lvl1pPr>
          </a:lstStyle>
          <a:p>
            <a:r>
              <a:rPr lang="en-US" smtClean="0"/>
              <a:t>Click to edit Master title style</a:t>
            </a:r>
            <a:endParaRPr lang="en-US" dirty="0"/>
          </a:p>
        </p:txBody>
      </p:sp>
      <p:sp>
        <p:nvSpPr>
          <p:cNvPr id="11" name="Slide Number Placeholder 6"/>
          <p:cNvSpPr>
            <a:spLocks noGrp="1"/>
          </p:cNvSpPr>
          <p:nvPr>
            <p:ph type="sldNum" sz="quarter" idx="17"/>
          </p:nvPr>
        </p:nvSpPr>
        <p:spPr/>
        <p:txBody>
          <a:bodyPr/>
          <a:lstStyle>
            <a:lvl1pPr>
              <a:defRPr/>
            </a:lvl1pPr>
          </a:lstStyle>
          <a:p>
            <a:pPr>
              <a:defRPr/>
            </a:pPr>
            <a:fld id="{4818E8F9-447F-654D-803B-9DEE29FFF515}" type="slidenum">
              <a:rPr lang="en-US"/>
              <a:pPr>
                <a:defRPr/>
              </a:pPr>
              <a:t>‹#›</a:t>
            </a:fld>
            <a:endParaRPr lang="en-US"/>
          </a:p>
        </p:txBody>
      </p:sp>
    </p:spTree>
    <p:extLst>
      <p:ext uri="{BB962C8B-B14F-4D97-AF65-F5344CB8AC3E}">
        <p14:creationId xmlns:p14="http://schemas.microsoft.com/office/powerpoint/2010/main" val="2051864468"/>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68611" y="1226439"/>
            <a:ext cx="4158065" cy="3470148"/>
          </a:xfrm>
          <a:prstGeom prst="rect">
            <a:avLst/>
          </a:prstGeom>
        </p:spPr>
        <p:txBody>
          <a:bodyPr vert="horz" lIns="65828" tIns="32914" rIns="65828" bIns="32914"/>
          <a:lstStyle>
            <a:lvl1pPr>
              <a:defRPr sz="2000"/>
            </a:lvl1pPr>
            <a:lvl2pPr>
              <a:defRPr sz="1700"/>
            </a:lvl2pPr>
            <a:lvl3pPr>
              <a:defRPr sz="1400"/>
            </a:lvl3pPr>
            <a:lvl4pPr>
              <a:defRPr sz="1300"/>
            </a:lvl4pPr>
            <a:lvl5pPr>
              <a:defRPr sz="1300"/>
            </a:lvl5pPr>
            <a:lvl6pPr>
              <a:defRPr sz="1300"/>
            </a:lvl6pPr>
            <a:lvl7pPr>
              <a:defRPr sz="1300"/>
            </a:lvl7pPr>
            <a:lvl8pPr>
              <a:defRPr sz="1300"/>
            </a:lvl8pPr>
            <a:lvl9pPr>
              <a:defRPr sz="1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736400" y="1226439"/>
            <a:ext cx="4158065" cy="3470148"/>
          </a:xfrm>
          <a:prstGeom prst="rect">
            <a:avLst/>
          </a:prstGeom>
        </p:spPr>
        <p:txBody>
          <a:bodyPr vert="horz" lIns="65828" tIns="32914" rIns="65828" bIns="32914"/>
          <a:lstStyle>
            <a:lvl1pPr>
              <a:defRPr sz="2000"/>
            </a:lvl1pPr>
            <a:lvl2pPr>
              <a:defRPr sz="1700"/>
            </a:lvl2pPr>
            <a:lvl3pPr>
              <a:defRPr sz="1400"/>
            </a:lvl3pPr>
            <a:lvl4pPr>
              <a:defRPr sz="1300"/>
            </a:lvl4pPr>
            <a:lvl5pPr>
              <a:defRPr sz="1300"/>
            </a:lvl5pPr>
            <a:lvl6pPr>
              <a:defRPr sz="1300"/>
            </a:lvl6pPr>
            <a:lvl7pPr>
              <a:defRPr sz="1300"/>
            </a:lvl7pPr>
            <a:lvl8pPr>
              <a:defRPr sz="1300"/>
            </a:lvl8pPr>
            <a:lvl9pPr>
              <a:defRPr sz="1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Content Placeholder 5"/>
          <p:cNvSpPr>
            <a:spLocks noGrp="1"/>
          </p:cNvSpPr>
          <p:nvPr>
            <p:ph sz="quarter" idx="11"/>
          </p:nvPr>
        </p:nvSpPr>
        <p:spPr>
          <a:xfrm>
            <a:off x="371265" y="495300"/>
            <a:ext cx="7129671" cy="304800"/>
          </a:xfrm>
          <a:prstGeom prst="rect">
            <a:avLst/>
          </a:prstGeom>
        </p:spPr>
        <p:txBody>
          <a:bodyPr vert="horz"/>
          <a:lstStyle>
            <a:lvl1pPr marL="0" indent="0">
              <a:buNone/>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5" name="Text Box 1"/>
          <p:cNvSpPr txBox="1">
            <a:spLocks noGrp="1" noChangeArrowheads="1"/>
          </p:cNvSpPr>
          <p:nvPr>
            <p:ph type="sldNum" sz="quarter" idx="12"/>
          </p:nvPr>
        </p:nvSpPr>
        <p:spPr>
          <a:ln/>
        </p:spPr>
        <p:txBody>
          <a:bodyPr/>
          <a:lstStyle>
            <a:lvl1pPr>
              <a:defRPr/>
            </a:lvl1pPr>
          </a:lstStyle>
          <a:p>
            <a:pPr>
              <a:defRPr/>
            </a:pPr>
            <a:fld id="{69262ABD-C146-AE4A-B90F-9D71F19074ED}" type="slidenum">
              <a:rPr lang="en-US"/>
              <a:pPr>
                <a:defRPr/>
              </a:pPr>
              <a:t>‹#›</a:t>
            </a:fld>
            <a:endParaRPr lang="en-US" dirty="0"/>
          </a:p>
        </p:txBody>
      </p:sp>
    </p:spTree>
    <p:extLst>
      <p:ext uri="{BB962C8B-B14F-4D97-AF65-F5344CB8AC3E}">
        <p14:creationId xmlns:p14="http://schemas.microsoft.com/office/powerpoint/2010/main" val="1321792682"/>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with Sub Head">
    <p:spTree>
      <p:nvGrpSpPr>
        <p:cNvPr id="1" name=""/>
        <p:cNvGrpSpPr/>
        <p:nvPr/>
      </p:nvGrpSpPr>
      <p:grpSpPr>
        <a:xfrm>
          <a:off x="0" y="0"/>
          <a:ext cx="0" cy="0"/>
          <a:chOff x="0" y="0"/>
          <a:chExt cx="0" cy="0"/>
        </a:xfrm>
      </p:grpSpPr>
      <p:sp>
        <p:nvSpPr>
          <p:cNvPr id="4"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3" name="Text Box 1"/>
          <p:cNvSpPr txBox="1">
            <a:spLocks noGrp="1" noChangeArrowheads="1"/>
          </p:cNvSpPr>
          <p:nvPr>
            <p:ph type="sldNum" sz="quarter" idx="12"/>
          </p:nvPr>
        </p:nvSpPr>
        <p:spPr>
          <a:ln/>
        </p:spPr>
        <p:txBody>
          <a:bodyPr/>
          <a:lstStyle>
            <a:lvl1pPr>
              <a:defRPr/>
            </a:lvl1pPr>
          </a:lstStyle>
          <a:p>
            <a:pPr>
              <a:defRPr/>
            </a:pPr>
            <a:fld id="{DE961AC2-C84F-D04B-81D7-7DCA9165AC66}" type="slidenum">
              <a:rPr lang="en-US"/>
              <a:pPr>
                <a:defRPr/>
              </a:pPr>
              <a:t>‹#›</a:t>
            </a:fld>
            <a:endParaRPr lang="en-US" dirty="0"/>
          </a:p>
        </p:txBody>
      </p:sp>
    </p:spTree>
    <p:extLst>
      <p:ext uri="{BB962C8B-B14F-4D97-AF65-F5344CB8AC3E}">
        <p14:creationId xmlns:p14="http://schemas.microsoft.com/office/powerpoint/2010/main" val="771233677"/>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4"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5" name="Chart Placeholder 4"/>
          <p:cNvSpPr>
            <a:spLocks noGrp="1"/>
          </p:cNvSpPr>
          <p:nvPr>
            <p:ph type="chart" sz="quarter" idx="13"/>
          </p:nvPr>
        </p:nvSpPr>
        <p:spPr>
          <a:xfrm>
            <a:off x="2624138" y="1333500"/>
            <a:ext cx="3733800" cy="3505200"/>
          </a:xfrm>
          <a:prstGeom prst="rect">
            <a:avLst/>
          </a:prstGeom>
        </p:spPr>
        <p:txBody>
          <a:bodyPr vert="horz"/>
          <a:lstStyle/>
          <a:p>
            <a:pPr lvl="0"/>
            <a:endParaRPr lang="en-US" noProof="0">
              <a:sym typeface="News706 BT" charset="0"/>
            </a:endParaRPr>
          </a:p>
        </p:txBody>
      </p:sp>
      <p:sp>
        <p:nvSpPr>
          <p:cNvPr id="6" name="Text Box 1"/>
          <p:cNvSpPr txBox="1">
            <a:spLocks noGrp="1" noChangeArrowheads="1"/>
          </p:cNvSpPr>
          <p:nvPr>
            <p:ph type="sldNum" sz="quarter" idx="14"/>
          </p:nvPr>
        </p:nvSpPr>
        <p:spPr>
          <a:ln/>
        </p:spPr>
        <p:txBody>
          <a:bodyPr/>
          <a:lstStyle>
            <a:lvl1pPr>
              <a:defRPr/>
            </a:lvl1pPr>
          </a:lstStyle>
          <a:p>
            <a:pPr>
              <a:defRPr/>
            </a:pPr>
            <a:fld id="{FC940B09-2C87-A043-B6A7-0D31B4E08743}" type="slidenum">
              <a:rPr lang="en-US"/>
              <a:pPr>
                <a:defRPr/>
              </a:pPr>
              <a:t>‹#›</a:t>
            </a:fld>
            <a:endParaRPr lang="en-US" dirty="0"/>
          </a:p>
        </p:txBody>
      </p:sp>
    </p:spTree>
    <p:extLst>
      <p:ext uri="{BB962C8B-B14F-4D97-AF65-F5344CB8AC3E}">
        <p14:creationId xmlns:p14="http://schemas.microsoft.com/office/powerpoint/2010/main" val="2544565208"/>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ext Box 1"/>
          <p:cNvSpPr txBox="1">
            <a:spLocks noGrp="1" noChangeArrowheads="1"/>
          </p:cNvSpPr>
          <p:nvPr>
            <p:ph type="sldNum" sz="quarter" idx="10"/>
          </p:nvPr>
        </p:nvSpPr>
        <p:spPr>
          <a:ln/>
        </p:spPr>
        <p:txBody>
          <a:bodyPr/>
          <a:lstStyle>
            <a:lvl1pPr>
              <a:defRPr/>
            </a:lvl1pPr>
          </a:lstStyle>
          <a:p>
            <a:pPr>
              <a:defRPr/>
            </a:pPr>
            <a:fld id="{36704C70-ACA5-F34F-A1DA-C6016D40A005}" type="slidenum">
              <a:rPr lang="en-US"/>
              <a:pPr>
                <a:defRPr/>
              </a:pPr>
              <a:t>‹#›</a:t>
            </a:fld>
            <a:endParaRPr lang="en-US" dirty="0"/>
          </a:p>
        </p:txBody>
      </p:sp>
    </p:spTree>
    <p:extLst>
      <p:ext uri="{BB962C8B-B14F-4D97-AF65-F5344CB8AC3E}">
        <p14:creationId xmlns:p14="http://schemas.microsoft.com/office/powerpoint/2010/main" val="1223235850"/>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Slide">
    <p:spTree>
      <p:nvGrpSpPr>
        <p:cNvPr id="1" name=""/>
        <p:cNvGrpSpPr/>
        <p:nvPr/>
      </p:nvGrpSpPr>
      <p:grpSpPr>
        <a:xfrm>
          <a:off x="0" y="0"/>
          <a:ext cx="0" cy="0"/>
          <a:chOff x="0" y="0"/>
          <a:chExt cx="0" cy="0"/>
        </a:xfrm>
      </p:grpSpPr>
      <p:sp>
        <p:nvSpPr>
          <p:cNvPr id="2" name="Title 1"/>
          <p:cNvSpPr>
            <a:spLocks noGrp="1"/>
          </p:cNvSpPr>
          <p:nvPr>
            <p:ph type="title"/>
          </p:nvPr>
        </p:nvSpPr>
        <p:spPr>
          <a:xfrm>
            <a:off x="348398" y="1115943"/>
            <a:ext cx="8425853" cy="2579757"/>
          </a:xfrm>
          <a:prstGeom prst="rect">
            <a:avLst/>
          </a:prstGeom>
        </p:spPr>
        <p:txBody>
          <a:bodyPr vert="horz" lIns="65828" tIns="32914" rIns="65828" bIns="32914"/>
          <a:lstStyle>
            <a:lvl1pPr>
              <a:lnSpc>
                <a:spcPct val="70000"/>
              </a:lnSpc>
              <a:defRPr sz="8800" b="1" cap="all" spc="-200"/>
            </a:lvl1pPr>
          </a:lstStyle>
          <a:p>
            <a:r>
              <a:rPr lang="en-US" smtClean="0"/>
              <a:t>Click to edit Master title style</a:t>
            </a:r>
            <a:endParaRPr lang="en-US" dirty="0"/>
          </a:p>
        </p:txBody>
      </p:sp>
      <p:sp>
        <p:nvSpPr>
          <p:cNvPr id="3" name="Content Placeholder 2"/>
          <p:cNvSpPr>
            <a:spLocks noGrp="1"/>
          </p:cNvSpPr>
          <p:nvPr>
            <p:ph idx="1"/>
          </p:nvPr>
        </p:nvSpPr>
        <p:spPr>
          <a:xfrm>
            <a:off x="468611" y="3314700"/>
            <a:ext cx="8425853" cy="1793748"/>
          </a:xfrm>
          <a:prstGeom prst="rect">
            <a:avLst/>
          </a:prstGeom>
        </p:spPr>
        <p:txBody>
          <a:bodyPr vert="horz" lIns="65828" tIns="32914" rIns="65828" bIns="32914" anchor="b"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11"/>
          </p:nvPr>
        </p:nvSpPr>
        <p:spPr>
          <a:xfrm>
            <a:off x="371266" y="495300"/>
            <a:ext cx="6400800" cy="304800"/>
          </a:xfrm>
          <a:prstGeom prst="rect">
            <a:avLst/>
          </a:prstGeom>
        </p:spPr>
        <p:txBody>
          <a:bodyPr vert="horz"/>
          <a:lstStyle>
            <a:lvl1pPr>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5" name="Slide Number Placeholder 3"/>
          <p:cNvSpPr>
            <a:spLocks noGrp="1"/>
          </p:cNvSpPr>
          <p:nvPr>
            <p:ph type="sldNum" sz="quarter" idx="12"/>
          </p:nvPr>
        </p:nvSpPr>
        <p:spPr>
          <a:xfrm>
            <a:off x="8262938" y="458788"/>
            <a:ext cx="641350" cy="341312"/>
          </a:xfrm>
          <a:prstGeom prst="rect">
            <a:avLst/>
          </a:prstGeom>
        </p:spPr>
        <p:txBody>
          <a:bodyPr rIns="0"/>
          <a:lstStyle>
            <a:lvl1pPr algn="r">
              <a:defRPr sz="2300" b="1">
                <a:solidFill>
                  <a:schemeClr val="tx1"/>
                </a:solidFill>
                <a:latin typeface="+mj-lt"/>
              </a:defRPr>
            </a:lvl1pPr>
          </a:lstStyle>
          <a:p>
            <a:pPr>
              <a:defRPr/>
            </a:pPr>
            <a:fld id="{7D2F14C5-AF8B-6B42-A67C-58A084EA75B8}" type="slidenum">
              <a:rPr lang="en-US"/>
              <a:pPr>
                <a:defRPr/>
              </a:pPr>
              <a:t>‹#›</a:t>
            </a:fld>
            <a:endParaRPr lang="en-US" dirty="0"/>
          </a:p>
        </p:txBody>
      </p:sp>
    </p:spTree>
    <p:extLst>
      <p:ext uri="{BB962C8B-B14F-4D97-AF65-F5344CB8AC3E}">
        <p14:creationId xmlns:p14="http://schemas.microsoft.com/office/powerpoint/2010/main" val="1791714653"/>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io Slide">
    <p:spTree>
      <p:nvGrpSpPr>
        <p:cNvPr id="1" name=""/>
        <p:cNvGrpSpPr/>
        <p:nvPr/>
      </p:nvGrpSpPr>
      <p:grpSpPr>
        <a:xfrm>
          <a:off x="0" y="0"/>
          <a:ext cx="0" cy="0"/>
          <a:chOff x="0" y="0"/>
          <a:chExt cx="0" cy="0"/>
        </a:xfrm>
      </p:grpSpPr>
      <p:sp>
        <p:nvSpPr>
          <p:cNvPr id="2" name="Title 1"/>
          <p:cNvSpPr>
            <a:spLocks noGrp="1"/>
          </p:cNvSpPr>
          <p:nvPr>
            <p:ph type="ctrTitle"/>
          </p:nvPr>
        </p:nvSpPr>
        <p:spPr>
          <a:xfrm>
            <a:off x="442982" y="1066788"/>
            <a:ext cx="4924355" cy="1126998"/>
          </a:xfrm>
          <a:prstGeom prst="rect">
            <a:avLst/>
          </a:prstGeom>
        </p:spPr>
        <p:txBody>
          <a:bodyPr vert="horz" lIns="0" tIns="32914" rIns="65828" bIns="32914"/>
          <a:lstStyle>
            <a:lvl1pPr>
              <a:lnSpc>
                <a:spcPts val="3599"/>
              </a:lnSpc>
              <a:defRPr sz="3900" b="1" cap="all" baseline="0">
                <a:latin typeface="+mj-lt"/>
              </a:defRPr>
            </a:lvl1pPr>
          </a:lstStyle>
          <a:p>
            <a:r>
              <a:rPr lang="en-US" smtClean="0"/>
              <a:t>Click to edit Master title style</a:t>
            </a:r>
            <a:endParaRPr lang="en-US" dirty="0"/>
          </a:p>
        </p:txBody>
      </p:sp>
      <p:sp>
        <p:nvSpPr>
          <p:cNvPr id="3" name="Subtitle 2"/>
          <p:cNvSpPr>
            <a:spLocks noGrp="1"/>
          </p:cNvSpPr>
          <p:nvPr>
            <p:ph type="subTitle" idx="1"/>
          </p:nvPr>
        </p:nvSpPr>
        <p:spPr>
          <a:xfrm>
            <a:off x="457182" y="2072196"/>
            <a:ext cx="5748356" cy="1343025"/>
          </a:xfrm>
          <a:prstGeom prst="rect">
            <a:avLst/>
          </a:prstGeom>
        </p:spPr>
        <p:txBody>
          <a:bodyPr vert="horz" lIns="0" tIns="32914" rIns="65828" bIns="32914"/>
          <a:lstStyle>
            <a:lvl1pPr marL="174625" indent="-174625" algn="l">
              <a:buSzPct val="69000"/>
              <a:buFont typeface="Lucida Grande"/>
              <a:buChar char="‣"/>
              <a:defRPr baseline="0"/>
            </a:lvl1pPr>
            <a:lvl2pPr marL="329138" indent="0" algn="ctr">
              <a:buNone/>
              <a:defRPr/>
            </a:lvl2pPr>
            <a:lvl3pPr marL="658277" indent="0" algn="ctr">
              <a:buNone/>
              <a:defRPr/>
            </a:lvl3pPr>
            <a:lvl4pPr marL="987415" indent="0" algn="ctr">
              <a:buNone/>
              <a:defRPr/>
            </a:lvl4pPr>
            <a:lvl5pPr marL="1316553" indent="0" algn="ctr">
              <a:buNone/>
              <a:defRPr/>
            </a:lvl5pPr>
            <a:lvl6pPr marL="1645691" indent="0" algn="ctr">
              <a:buNone/>
              <a:defRPr/>
            </a:lvl6pPr>
            <a:lvl7pPr marL="1974830" indent="0" algn="ctr">
              <a:buNone/>
              <a:defRPr/>
            </a:lvl7pPr>
            <a:lvl8pPr marL="2303968" indent="0" algn="ctr">
              <a:buNone/>
              <a:defRPr/>
            </a:lvl8pPr>
            <a:lvl9pPr marL="2633106" indent="0" algn="ctr">
              <a:buNone/>
              <a:defRPr/>
            </a:lvl9pPr>
          </a:lstStyle>
          <a:p>
            <a:r>
              <a:rPr lang="en-US" smtClean="0"/>
              <a:t>Click to edit Master subtitle style</a:t>
            </a:r>
            <a:endParaRPr lang="en-US" dirty="0"/>
          </a:p>
        </p:txBody>
      </p:sp>
      <p:sp>
        <p:nvSpPr>
          <p:cNvPr id="5" name="Content Placeholder 5"/>
          <p:cNvSpPr>
            <a:spLocks noGrp="1"/>
          </p:cNvSpPr>
          <p:nvPr>
            <p:ph sz="quarter" idx="11"/>
          </p:nvPr>
        </p:nvSpPr>
        <p:spPr>
          <a:xfrm>
            <a:off x="371266" y="495300"/>
            <a:ext cx="6400800" cy="304800"/>
          </a:xfrm>
          <a:prstGeom prst="rect">
            <a:avLst/>
          </a:prstGeom>
        </p:spPr>
        <p:txBody>
          <a:bodyPr vert="horz"/>
          <a:lstStyle>
            <a:lvl1pPr marL="0" indent="0">
              <a:buNone/>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10" name="Content Placeholder 9"/>
          <p:cNvSpPr>
            <a:spLocks noGrp="1"/>
          </p:cNvSpPr>
          <p:nvPr>
            <p:ph sz="quarter" idx="12"/>
          </p:nvPr>
        </p:nvSpPr>
        <p:spPr>
          <a:xfrm>
            <a:off x="6205537" y="2095500"/>
            <a:ext cx="2743200" cy="2743200"/>
          </a:xfrm>
          <a:prstGeom prst="rect">
            <a:avLst/>
          </a:prstGeom>
        </p:spPr>
        <p:txBody>
          <a:bodyPr vert="horz"/>
          <a:lstStyle>
            <a:lvl1pPr marL="0" indent="0">
              <a:buNone/>
              <a:defRPr/>
            </a:lvl1pPr>
          </a:lstStyle>
          <a:p>
            <a:pPr lvl="0"/>
            <a:endParaRPr lang="en-US" dirty="0"/>
          </a:p>
        </p:txBody>
      </p:sp>
      <p:sp>
        <p:nvSpPr>
          <p:cNvPr id="6" name="Text Box 1"/>
          <p:cNvSpPr txBox="1">
            <a:spLocks noGrp="1" noChangeArrowheads="1"/>
          </p:cNvSpPr>
          <p:nvPr>
            <p:ph type="sldNum" sz="quarter" idx="13"/>
          </p:nvPr>
        </p:nvSpPr>
        <p:spPr>
          <a:ln/>
        </p:spPr>
        <p:txBody>
          <a:bodyPr/>
          <a:lstStyle>
            <a:lvl1pPr>
              <a:defRPr/>
            </a:lvl1pPr>
          </a:lstStyle>
          <a:p>
            <a:pPr>
              <a:defRPr/>
            </a:pPr>
            <a:fld id="{9D11C055-FFE5-AD49-B3A5-A89774143922}" type="slidenum">
              <a:rPr lang="en-US"/>
              <a:pPr>
                <a:defRPr/>
              </a:pPr>
              <a:t>‹#›</a:t>
            </a:fld>
            <a:endParaRPr lang="en-US" dirty="0"/>
          </a:p>
        </p:txBody>
      </p:sp>
    </p:spTree>
    <p:extLst>
      <p:ext uri="{BB962C8B-B14F-4D97-AF65-F5344CB8AC3E}">
        <p14:creationId xmlns:p14="http://schemas.microsoft.com/office/powerpoint/2010/main" val="3250009757"/>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Slide">
    <p:spTree>
      <p:nvGrpSpPr>
        <p:cNvPr id="1" name=""/>
        <p:cNvGrpSpPr/>
        <p:nvPr/>
      </p:nvGrpSpPr>
      <p:grpSpPr>
        <a:xfrm>
          <a:off x="0" y="0"/>
          <a:ext cx="0" cy="0"/>
          <a:chOff x="0" y="0"/>
          <a:chExt cx="0" cy="0"/>
        </a:xfrm>
      </p:grpSpPr>
      <p:sp>
        <p:nvSpPr>
          <p:cNvPr id="2" name="Title 1"/>
          <p:cNvSpPr>
            <a:spLocks noGrp="1"/>
          </p:cNvSpPr>
          <p:nvPr>
            <p:ph type="ctrTitle"/>
          </p:nvPr>
        </p:nvSpPr>
        <p:spPr>
          <a:xfrm>
            <a:off x="442981" y="1066788"/>
            <a:ext cx="8429555" cy="1126998"/>
          </a:xfrm>
          <a:prstGeom prst="rect">
            <a:avLst/>
          </a:prstGeom>
        </p:spPr>
        <p:txBody>
          <a:bodyPr vert="horz" lIns="0" tIns="32914" rIns="65828" bIns="32914"/>
          <a:lstStyle>
            <a:lvl1pPr>
              <a:lnSpc>
                <a:spcPts val="3599"/>
              </a:lnSpc>
              <a:defRPr sz="3900" b="1" cap="all">
                <a:latin typeface="+mj-lt"/>
              </a:defRPr>
            </a:lvl1pPr>
          </a:lstStyle>
          <a:p>
            <a:r>
              <a:rPr lang="en-US" smtClean="0"/>
              <a:t>Click to edit Master title style</a:t>
            </a:r>
            <a:endParaRPr lang="en-US" dirty="0"/>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indent="0">
              <a:buNone/>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454025" y="2066446"/>
            <a:ext cx="8418512" cy="3000854"/>
          </a:xfrm>
          <a:prstGeom prst="rect">
            <a:avLst/>
          </a:prstGeom>
        </p:spPr>
        <p:txBody>
          <a:bodyPr vert="horz" lIns="0" tIns="32914" rIns="65828" bIns="32914"/>
          <a:lstStyle>
            <a:lvl1pPr marL="0" indent="0">
              <a:spcBef>
                <a:spcPts val="720"/>
              </a:spcBef>
              <a:buFont typeface="Arial"/>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ext Box 1"/>
          <p:cNvSpPr txBox="1">
            <a:spLocks noGrp="1" noChangeArrowheads="1"/>
          </p:cNvSpPr>
          <p:nvPr>
            <p:ph type="sldNum" sz="quarter" idx="13"/>
          </p:nvPr>
        </p:nvSpPr>
        <p:spPr>
          <a:ln/>
        </p:spPr>
        <p:txBody>
          <a:bodyPr/>
          <a:lstStyle>
            <a:lvl1pPr>
              <a:defRPr/>
            </a:lvl1pPr>
          </a:lstStyle>
          <a:p>
            <a:pPr>
              <a:defRPr/>
            </a:pPr>
            <a:fld id="{BD34588A-CBAF-924B-A77D-DE72B91A9204}" type="slidenum">
              <a:rPr lang="en-US"/>
              <a:pPr>
                <a:defRPr/>
              </a:pPr>
              <a:t>‹#›</a:t>
            </a:fld>
            <a:endParaRPr lang="en-US" dirty="0"/>
          </a:p>
        </p:txBody>
      </p:sp>
    </p:spTree>
    <p:extLst>
      <p:ext uri="{BB962C8B-B14F-4D97-AF65-F5344CB8AC3E}">
        <p14:creationId xmlns:p14="http://schemas.microsoft.com/office/powerpoint/2010/main" val="2765346501"/>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ull Image Slide">
    <p:spTree>
      <p:nvGrpSpPr>
        <p:cNvPr id="1" name=""/>
        <p:cNvGrpSpPr/>
        <p:nvPr/>
      </p:nvGrpSpPr>
      <p:grpSpPr>
        <a:xfrm>
          <a:off x="0" y="0"/>
          <a:ext cx="0" cy="0"/>
          <a:chOff x="0" y="0"/>
          <a:chExt cx="0" cy="0"/>
        </a:xfrm>
      </p:grpSpPr>
      <p:sp>
        <p:nvSpPr>
          <p:cNvPr id="6"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8"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7" name="Content Placeholder 2"/>
          <p:cNvSpPr>
            <a:spLocks noGrp="1"/>
          </p:cNvSpPr>
          <p:nvPr>
            <p:ph sz="half" idx="12"/>
          </p:nvPr>
        </p:nvSpPr>
        <p:spPr>
          <a:xfrm>
            <a:off x="185737" y="190500"/>
            <a:ext cx="8991600" cy="4876800"/>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2" name="Title 1"/>
          <p:cNvSpPr>
            <a:spLocks noGrp="1"/>
          </p:cNvSpPr>
          <p:nvPr>
            <p:ph type="ctrTitle"/>
          </p:nvPr>
        </p:nvSpPr>
        <p:spPr>
          <a:xfrm>
            <a:off x="442981" y="1066788"/>
            <a:ext cx="8429555" cy="1126998"/>
          </a:xfrm>
          <a:prstGeom prst="rect">
            <a:avLst/>
          </a:prstGeom>
        </p:spPr>
        <p:txBody>
          <a:bodyPr vert="horz" lIns="0" tIns="32914" rIns="65828" bIns="32914"/>
          <a:lstStyle>
            <a:lvl1pPr>
              <a:lnSpc>
                <a:spcPts val="3599"/>
              </a:lnSpc>
              <a:defRPr sz="3900" b="1" cap="all">
                <a:latin typeface="+mj-lt"/>
              </a:defRPr>
            </a:lvl1pPr>
          </a:lstStyle>
          <a:p>
            <a:r>
              <a:rPr lang="en-US" smtClean="0"/>
              <a:t>Click to edit Master title style</a:t>
            </a:r>
            <a:endParaRPr lang="en-US" dirty="0"/>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indent="0">
              <a:buNone/>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9" name="Slide Number Placeholder 3"/>
          <p:cNvSpPr>
            <a:spLocks noGrp="1"/>
          </p:cNvSpPr>
          <p:nvPr>
            <p:ph type="sldNum" sz="quarter" idx="13"/>
          </p:nvPr>
        </p:nvSpPr>
        <p:spPr/>
        <p:txBody>
          <a:bodyPr/>
          <a:lstStyle>
            <a:lvl1pPr>
              <a:defRPr/>
            </a:lvl1pPr>
          </a:lstStyle>
          <a:p>
            <a:pPr>
              <a:defRPr/>
            </a:pPr>
            <a:fld id="{77C75AE0-23F4-5347-8791-D0888DD16774}" type="slidenum">
              <a:rPr lang="en-US"/>
              <a:pPr>
                <a:defRPr/>
              </a:pPr>
              <a:t>‹#›</a:t>
            </a:fld>
            <a:endParaRPr lang="en-US"/>
          </a:p>
        </p:txBody>
      </p:sp>
    </p:spTree>
    <p:extLst>
      <p:ext uri="{BB962C8B-B14F-4D97-AF65-F5344CB8AC3E}">
        <p14:creationId xmlns:p14="http://schemas.microsoft.com/office/powerpoint/2010/main" val="1403432574"/>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esktop">
    <p:spTree>
      <p:nvGrpSpPr>
        <p:cNvPr id="1" name=""/>
        <p:cNvGrpSpPr/>
        <p:nvPr/>
      </p:nvGrpSpPr>
      <p:grpSpPr>
        <a:xfrm>
          <a:off x="0" y="0"/>
          <a:ext cx="0" cy="0"/>
          <a:chOff x="0" y="0"/>
          <a:chExt cx="0" cy="0"/>
        </a:xfrm>
      </p:grpSpPr>
      <p:sp>
        <p:nvSpPr>
          <p:cNvPr id="4"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6"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xmlns="">
                <a:noFill/>
              </a14:hiddenFill>
            </a:ext>
          </a:extLst>
        </p:spPr>
        <p:txBody>
          <a:bodyPr lIns="0" tIns="0" rIns="0" bIns="0"/>
          <a:lstStyle/>
          <a:p>
            <a:endParaRPr lang="en-US"/>
          </a:p>
        </p:txBody>
      </p:sp>
      <p:pic>
        <p:nvPicPr>
          <p:cNvPr id="8" name="Picture 6"/>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444750" y="1104900"/>
            <a:ext cx="4522788" cy="36655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2650614" y="1287507"/>
            <a:ext cx="4130297" cy="2332424"/>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9" name="Slide Number Placeholder 3"/>
          <p:cNvSpPr>
            <a:spLocks noGrp="1"/>
          </p:cNvSpPr>
          <p:nvPr>
            <p:ph type="sldNum" sz="quarter" idx="13"/>
          </p:nvPr>
        </p:nvSpPr>
        <p:spPr/>
        <p:txBody>
          <a:bodyPr/>
          <a:lstStyle>
            <a:lvl1pPr>
              <a:defRPr/>
            </a:lvl1pPr>
          </a:lstStyle>
          <a:p>
            <a:pPr>
              <a:defRPr/>
            </a:pPr>
            <a:fld id="{05504265-9D4A-1740-9DB8-71F1BEF617F8}" type="slidenum">
              <a:rPr lang="en-US"/>
              <a:pPr>
                <a:defRPr/>
              </a:pPr>
              <a:t>‹#›</a:t>
            </a:fld>
            <a:endParaRPr lang="en-US"/>
          </a:p>
        </p:txBody>
      </p:sp>
    </p:spTree>
    <p:extLst>
      <p:ext uri="{BB962C8B-B14F-4D97-AF65-F5344CB8AC3E}">
        <p14:creationId xmlns:p14="http://schemas.microsoft.com/office/powerpoint/2010/main" val="2985398603"/>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ptop">
    <p:spTree>
      <p:nvGrpSpPr>
        <p:cNvPr id="1" name=""/>
        <p:cNvGrpSpPr/>
        <p:nvPr/>
      </p:nvGrpSpPr>
      <p:grpSpPr>
        <a:xfrm>
          <a:off x="0" y="0"/>
          <a:ext cx="0" cy="0"/>
          <a:chOff x="0" y="0"/>
          <a:chExt cx="0" cy="0"/>
        </a:xfrm>
      </p:grpSpPr>
      <p:pic>
        <p:nvPicPr>
          <p:cNvPr id="4" name="Picture 4"/>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017713" y="1111250"/>
            <a:ext cx="5259387" cy="368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8"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2706656" y="1308224"/>
            <a:ext cx="3915024" cy="2438659"/>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9" name="Slide Number Placeholder 3"/>
          <p:cNvSpPr>
            <a:spLocks noGrp="1"/>
          </p:cNvSpPr>
          <p:nvPr>
            <p:ph type="sldNum" sz="quarter" idx="13"/>
          </p:nvPr>
        </p:nvSpPr>
        <p:spPr/>
        <p:txBody>
          <a:bodyPr/>
          <a:lstStyle>
            <a:lvl1pPr>
              <a:defRPr/>
            </a:lvl1pPr>
          </a:lstStyle>
          <a:p>
            <a:pPr>
              <a:defRPr/>
            </a:pPr>
            <a:fld id="{0B06ABFC-B8B3-914E-B6DA-1FC6B47E4603}" type="slidenum">
              <a:rPr lang="en-US"/>
              <a:pPr>
                <a:defRPr/>
              </a:pPr>
              <a:t>‹#›</a:t>
            </a:fld>
            <a:endParaRPr lang="en-US"/>
          </a:p>
        </p:txBody>
      </p:sp>
    </p:spTree>
    <p:extLst>
      <p:ext uri="{BB962C8B-B14F-4D97-AF65-F5344CB8AC3E}">
        <p14:creationId xmlns:p14="http://schemas.microsoft.com/office/powerpoint/2010/main" val="765197056"/>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ptop 2">
    <p:spTree>
      <p:nvGrpSpPr>
        <p:cNvPr id="1" name=""/>
        <p:cNvGrpSpPr/>
        <p:nvPr/>
      </p:nvGrpSpPr>
      <p:grpSpPr>
        <a:xfrm>
          <a:off x="0" y="0"/>
          <a:ext cx="0" cy="0"/>
          <a:chOff x="0" y="0"/>
          <a:chExt cx="0" cy="0"/>
        </a:xfrm>
      </p:grpSpPr>
      <p:pic>
        <p:nvPicPr>
          <p:cNvPr id="4" name="Picture 4"/>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322513" y="1136650"/>
            <a:ext cx="4862512" cy="38084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8"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2809224" y="1559355"/>
            <a:ext cx="3870218" cy="2909725"/>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9" name="Slide Number Placeholder 3"/>
          <p:cNvSpPr>
            <a:spLocks noGrp="1"/>
          </p:cNvSpPr>
          <p:nvPr>
            <p:ph type="sldNum" sz="quarter" idx="13"/>
          </p:nvPr>
        </p:nvSpPr>
        <p:spPr/>
        <p:txBody>
          <a:bodyPr/>
          <a:lstStyle>
            <a:lvl1pPr>
              <a:defRPr/>
            </a:lvl1pPr>
          </a:lstStyle>
          <a:p>
            <a:pPr>
              <a:defRPr/>
            </a:pPr>
            <a:fld id="{08E904AF-C4D6-B94B-B319-23ED26598B76}" type="slidenum">
              <a:rPr lang="en-US"/>
              <a:pPr>
                <a:defRPr/>
              </a:pPr>
              <a:t>‹#›</a:t>
            </a:fld>
            <a:endParaRPr lang="en-US"/>
          </a:p>
        </p:txBody>
      </p:sp>
    </p:spTree>
    <p:extLst>
      <p:ext uri="{BB962C8B-B14F-4D97-AF65-F5344CB8AC3E}">
        <p14:creationId xmlns:p14="http://schemas.microsoft.com/office/powerpoint/2010/main" val="180345869"/>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rt Phone Image Slide">
    <p:spTree>
      <p:nvGrpSpPr>
        <p:cNvPr id="1" name=""/>
        <p:cNvGrpSpPr/>
        <p:nvPr/>
      </p:nvGrpSpPr>
      <p:grpSpPr>
        <a:xfrm>
          <a:off x="0" y="0"/>
          <a:ext cx="0" cy="0"/>
          <a:chOff x="0" y="0"/>
          <a:chExt cx="0" cy="0"/>
        </a:xfrm>
      </p:grpSpPr>
      <p:pic>
        <p:nvPicPr>
          <p:cNvPr id="6" name="Picture 4"/>
          <p:cNvPicPr>
            <a:picLocks noChangeAspect="1"/>
          </p:cNvPicPr>
          <p:nvPr userDrawn="1"/>
        </p:nvPicPr>
        <p:blipFill>
          <a:blip r:embed="rId2">
            <a:extLst>
              <a:ext uri="{28A0092B-C50C-407E-A947-70E740481C1C}">
                <a14:useLocalDpi xmlns:a14="http://schemas.microsoft.com/office/drawing/2010/main" val="0"/>
              </a:ext>
            </a:extLst>
          </a:blip>
          <a:srcRect t="2654" b="9073"/>
          <a:stretch>
            <a:fillRect/>
          </a:stretch>
        </p:blipFill>
        <p:spPr bwMode="auto">
          <a:xfrm>
            <a:off x="719138" y="1049338"/>
            <a:ext cx="7586662" cy="3873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9"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1313737" y="1419408"/>
            <a:ext cx="1677751" cy="2870892"/>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10" name="Content Placeholder 2"/>
          <p:cNvSpPr>
            <a:spLocks noGrp="1"/>
          </p:cNvSpPr>
          <p:nvPr>
            <p:ph sz="half" idx="13"/>
          </p:nvPr>
        </p:nvSpPr>
        <p:spPr>
          <a:xfrm>
            <a:off x="3899979" y="1784167"/>
            <a:ext cx="1629991" cy="2415208"/>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11" name="Content Placeholder 2"/>
          <p:cNvSpPr>
            <a:spLocks noGrp="1"/>
          </p:cNvSpPr>
          <p:nvPr>
            <p:ph sz="half" idx="14"/>
          </p:nvPr>
        </p:nvSpPr>
        <p:spPr>
          <a:xfrm>
            <a:off x="6386666" y="1490085"/>
            <a:ext cx="1693292" cy="2815215"/>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12" name="Slide Number Placeholder 3"/>
          <p:cNvSpPr>
            <a:spLocks noGrp="1"/>
          </p:cNvSpPr>
          <p:nvPr>
            <p:ph type="sldNum" sz="quarter" idx="15"/>
          </p:nvPr>
        </p:nvSpPr>
        <p:spPr/>
        <p:txBody>
          <a:bodyPr/>
          <a:lstStyle>
            <a:lvl1pPr>
              <a:defRPr/>
            </a:lvl1pPr>
          </a:lstStyle>
          <a:p>
            <a:pPr>
              <a:defRPr/>
            </a:pPr>
            <a:fld id="{7ACDBDE2-F560-4B40-974D-A0F438C3299B}" type="slidenum">
              <a:rPr lang="en-US"/>
              <a:pPr>
                <a:defRPr/>
              </a:pPr>
              <a:t>‹#›</a:t>
            </a:fld>
            <a:endParaRPr lang="en-US"/>
          </a:p>
        </p:txBody>
      </p:sp>
    </p:spTree>
    <p:extLst>
      <p:ext uri="{BB962C8B-B14F-4D97-AF65-F5344CB8AC3E}">
        <p14:creationId xmlns:p14="http://schemas.microsoft.com/office/powerpoint/2010/main" val="2326723457"/>
      </p:ext>
    </p:extLst>
  </p:cSld>
  <p:clrMapOvr>
    <a:masterClrMapping/>
  </p:clrMapOvr>
  <p:transition/>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3.xml"/><Relationship Id="rId12" Type="http://schemas.openxmlformats.org/officeDocument/2006/relationships/slideLayout" Target="../slideLayouts/slideLayout14.xml"/><Relationship Id="rId13" Type="http://schemas.openxmlformats.org/officeDocument/2006/relationships/slideLayout" Target="../slideLayouts/slideLayout15.xml"/><Relationship Id="rId14" Type="http://schemas.openxmlformats.org/officeDocument/2006/relationships/theme" Target="../theme/theme2.xml"/><Relationship Id="rId1" Type="http://schemas.openxmlformats.org/officeDocument/2006/relationships/slideLayout" Target="../slideLayouts/slideLayout3.xml"/><Relationship Id="rId2" Type="http://schemas.openxmlformats.org/officeDocument/2006/relationships/slideLayout" Target="../slideLayouts/slideLayout4.xml"/><Relationship Id="rId3" Type="http://schemas.openxmlformats.org/officeDocument/2006/relationships/slideLayout" Target="../slideLayouts/slideLayout5.xml"/><Relationship Id="rId4" Type="http://schemas.openxmlformats.org/officeDocument/2006/relationships/slideLayout" Target="../slideLayouts/slideLayout6.xml"/><Relationship Id="rId5" Type="http://schemas.openxmlformats.org/officeDocument/2006/relationships/slideLayout" Target="../slideLayouts/slideLayout7.xml"/><Relationship Id="rId6" Type="http://schemas.openxmlformats.org/officeDocument/2006/relationships/slideLayout" Target="../slideLayouts/slideLayout8.xml"/><Relationship Id="rId7" Type="http://schemas.openxmlformats.org/officeDocument/2006/relationships/slideLayout" Target="../slideLayouts/slideLayout9.xml"/><Relationship Id="rId8" Type="http://schemas.openxmlformats.org/officeDocument/2006/relationships/slideLayout" Target="../slideLayouts/slideLayout10.xml"/><Relationship Id="rId9" Type="http://schemas.openxmlformats.org/officeDocument/2006/relationships/slideLayout" Target="../slideLayouts/slideLayout11.xml"/><Relationship Id="rId10"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Line 1"/>
          <p:cNvSpPr>
            <a:spLocks noChangeShapeType="1"/>
          </p:cNvSpPr>
          <p:nvPr/>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1027" name="Line 2"/>
          <p:cNvSpPr>
            <a:spLocks noChangeShapeType="1"/>
          </p:cNvSpPr>
          <p:nvPr/>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xmlns="">
                <a:noFill/>
              </a14:hiddenFill>
            </a:ext>
          </a:extLst>
        </p:spPr>
        <p:txBody>
          <a:bodyPr lIns="0" tIns="0" rIns="0" bIns="0"/>
          <a:lstStyle/>
          <a:p>
            <a:endParaRPr lang="en-US"/>
          </a:p>
        </p:txBody>
      </p:sp>
    </p:spTree>
  </p:cSld>
  <p:clrMap bg1="dk2" tx1="lt1" bg2="dk1" tx2="lt2" accent1="accent1" accent2="accent2" accent3="accent3" accent4="accent4" accent5="accent5" accent6="accent6" hlink="hlink" folHlink="folHlink"/>
  <p:sldLayoutIdLst>
    <p:sldLayoutId id="2147484107" r:id="rId1"/>
    <p:sldLayoutId id="2147484108" r:id="rId2"/>
  </p:sldLayoutIdLst>
  <p:transition/>
  <p:txStyles>
    <p:titleStyle>
      <a:lvl1pPr algn="l" rtl="0" eaLnBrk="1" fontAlgn="base" hangingPunct="1">
        <a:lnSpc>
          <a:spcPts val="10075"/>
        </a:lnSpc>
        <a:spcBef>
          <a:spcPct val="0"/>
        </a:spcBef>
        <a:spcAft>
          <a:spcPct val="0"/>
        </a:spcAft>
        <a:defRPr sz="11500">
          <a:solidFill>
            <a:schemeClr val="tx1"/>
          </a:solidFill>
          <a:latin typeface="+mj-lt"/>
          <a:ea typeface="+mj-ea"/>
          <a:cs typeface="+mj-cs"/>
          <a:sym typeface="PFDinTextCompPro-Bold" charset="0"/>
        </a:defRPr>
      </a:lvl1pPr>
      <a:lvl2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2pPr>
      <a:lvl3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3pPr>
      <a:lvl4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4pPr>
      <a:lvl5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5pPr>
      <a:lvl6pPr marL="329138"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6pPr>
      <a:lvl7pPr marL="658277"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7pPr>
      <a:lvl8pPr marL="987415"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8pPr>
      <a:lvl9pPr marL="1316553"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9pPr>
    </p:titleStyle>
    <p:bodyStyle>
      <a:lvl1pPr marL="342900" indent="-342900" algn="l" rtl="0" eaLnBrk="1" fontAlgn="base" hangingPunct="1">
        <a:lnSpc>
          <a:spcPts val="2588"/>
        </a:lnSpc>
        <a:spcBef>
          <a:spcPct val="0"/>
        </a:spcBef>
        <a:spcAft>
          <a:spcPct val="0"/>
        </a:spcAft>
        <a:defRPr sz="2200">
          <a:solidFill>
            <a:schemeClr val="tx1"/>
          </a:solidFill>
          <a:latin typeface="+mn-lt"/>
          <a:ea typeface="+mn-ea"/>
          <a:cs typeface="+mn-cs"/>
          <a:sym typeface="News706 BT" charset="0"/>
        </a:defRPr>
      </a:lvl1pPr>
      <a:lvl2pPr marL="29210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2pPr>
      <a:lvl3pPr marL="43815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3pPr>
      <a:lvl4pPr marL="58420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4pPr>
      <a:lvl5pPr marL="73025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5pPr>
      <a:lvl6pPr marL="1060557"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6pPr>
      <a:lvl7pPr marL="1389695"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7pPr>
      <a:lvl8pPr marL="1718833"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8pPr>
      <a:lvl9pPr marL="2047972"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9pPr>
    </p:bodyStyle>
    <p:otherStyle>
      <a:defPPr>
        <a:defRPr lang="en-US"/>
      </a:defPPr>
      <a:lvl1pPr marL="0" algn="l" defTabSz="329138" rtl="0" eaLnBrk="1" latinLnBrk="0" hangingPunct="1">
        <a:defRPr sz="1300" kern="1200">
          <a:solidFill>
            <a:schemeClr val="tx1"/>
          </a:solidFill>
          <a:latin typeface="+mn-lt"/>
          <a:ea typeface="+mn-ea"/>
          <a:cs typeface="+mn-cs"/>
        </a:defRPr>
      </a:lvl1pPr>
      <a:lvl2pPr marL="329138" algn="l" defTabSz="329138" rtl="0" eaLnBrk="1" latinLnBrk="0" hangingPunct="1">
        <a:defRPr sz="1300" kern="1200">
          <a:solidFill>
            <a:schemeClr val="tx1"/>
          </a:solidFill>
          <a:latin typeface="+mn-lt"/>
          <a:ea typeface="+mn-ea"/>
          <a:cs typeface="+mn-cs"/>
        </a:defRPr>
      </a:lvl2pPr>
      <a:lvl3pPr marL="658277" algn="l" defTabSz="329138" rtl="0" eaLnBrk="1" latinLnBrk="0" hangingPunct="1">
        <a:defRPr sz="1300" kern="1200">
          <a:solidFill>
            <a:schemeClr val="tx1"/>
          </a:solidFill>
          <a:latin typeface="+mn-lt"/>
          <a:ea typeface="+mn-ea"/>
          <a:cs typeface="+mn-cs"/>
        </a:defRPr>
      </a:lvl3pPr>
      <a:lvl4pPr marL="987415" algn="l" defTabSz="329138" rtl="0" eaLnBrk="1" latinLnBrk="0" hangingPunct="1">
        <a:defRPr sz="1300" kern="1200">
          <a:solidFill>
            <a:schemeClr val="tx1"/>
          </a:solidFill>
          <a:latin typeface="+mn-lt"/>
          <a:ea typeface="+mn-ea"/>
          <a:cs typeface="+mn-cs"/>
        </a:defRPr>
      </a:lvl4pPr>
      <a:lvl5pPr marL="1316553" algn="l" defTabSz="329138" rtl="0" eaLnBrk="1" latinLnBrk="0" hangingPunct="1">
        <a:defRPr sz="1300" kern="1200">
          <a:solidFill>
            <a:schemeClr val="tx1"/>
          </a:solidFill>
          <a:latin typeface="+mn-lt"/>
          <a:ea typeface="+mn-ea"/>
          <a:cs typeface="+mn-cs"/>
        </a:defRPr>
      </a:lvl5pPr>
      <a:lvl6pPr marL="1645691" algn="l" defTabSz="329138" rtl="0" eaLnBrk="1" latinLnBrk="0" hangingPunct="1">
        <a:defRPr sz="1300" kern="1200">
          <a:solidFill>
            <a:schemeClr val="tx1"/>
          </a:solidFill>
          <a:latin typeface="+mn-lt"/>
          <a:ea typeface="+mn-ea"/>
          <a:cs typeface="+mn-cs"/>
        </a:defRPr>
      </a:lvl6pPr>
      <a:lvl7pPr marL="1974830" algn="l" defTabSz="329138" rtl="0" eaLnBrk="1" latinLnBrk="0" hangingPunct="1">
        <a:defRPr sz="1300" kern="1200">
          <a:solidFill>
            <a:schemeClr val="tx1"/>
          </a:solidFill>
          <a:latin typeface="+mn-lt"/>
          <a:ea typeface="+mn-ea"/>
          <a:cs typeface="+mn-cs"/>
        </a:defRPr>
      </a:lvl7pPr>
      <a:lvl8pPr marL="2303968" algn="l" defTabSz="329138" rtl="0" eaLnBrk="1" latinLnBrk="0" hangingPunct="1">
        <a:defRPr sz="1300" kern="1200">
          <a:solidFill>
            <a:schemeClr val="tx1"/>
          </a:solidFill>
          <a:latin typeface="+mn-lt"/>
          <a:ea typeface="+mn-ea"/>
          <a:cs typeface="+mn-cs"/>
        </a:defRPr>
      </a:lvl8pPr>
      <a:lvl9pPr marL="2633106" algn="l" defTabSz="329138" rtl="0" eaLnBrk="1" latinLnBrk="0" hangingPunct="1">
        <a:defRPr sz="13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9" name="Text Box 1"/>
          <p:cNvSpPr txBox="1">
            <a:spLocks noGrp="1" noChangeArrowheads="1"/>
          </p:cNvSpPr>
          <p:nvPr>
            <p:ph type="sldNum" sz="quarter" idx="4"/>
          </p:nvPr>
        </p:nvSpPr>
        <p:spPr bwMode="auto">
          <a:xfrm>
            <a:off x="8650288" y="530225"/>
            <a:ext cx="254000" cy="31115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vert="horz" wrap="none" lIns="65828" tIns="32914" rIns="0" bIns="32914" numCol="1" anchor="ctr" anchorCtr="0" compatLnSpc="1">
            <a:prstTxWarp prst="textNoShape">
              <a:avLst/>
            </a:prstTxWarp>
          </a:bodyPr>
          <a:lstStyle>
            <a:lvl1pPr algn="r">
              <a:lnSpc>
                <a:spcPts val="2304"/>
              </a:lnSpc>
              <a:defRPr sz="2300" b="1">
                <a:solidFill>
                  <a:schemeClr val="tx1"/>
                </a:solidFill>
                <a:latin typeface="+mj-lt"/>
                <a:ea typeface="ＭＳ Ｐゴシック" charset="0"/>
                <a:cs typeface="PFDinTextCompPro-Bold" charset="0"/>
                <a:sym typeface="PFDinTextCompPro-Bold" charset="0"/>
              </a:defRPr>
            </a:lvl1pPr>
            <a:lvl2pPr algn="l">
              <a:defRPr sz="900">
                <a:solidFill>
                  <a:schemeClr val="tx1"/>
                </a:solidFill>
                <a:latin typeface="Gill Sans" charset="0"/>
                <a:ea typeface="ＭＳ Ｐゴシック" charset="0"/>
              </a:defRPr>
            </a:lvl2pPr>
            <a:lvl3pPr algn="l">
              <a:defRPr sz="900">
                <a:solidFill>
                  <a:schemeClr val="tx1"/>
                </a:solidFill>
                <a:latin typeface="Gill Sans" charset="0"/>
                <a:ea typeface="ＭＳ Ｐゴシック" charset="0"/>
              </a:defRPr>
            </a:lvl3pPr>
            <a:lvl4pPr algn="l">
              <a:defRPr sz="900">
                <a:solidFill>
                  <a:schemeClr val="tx1"/>
                </a:solidFill>
                <a:latin typeface="Gill Sans" charset="0"/>
                <a:ea typeface="ＭＳ Ｐゴシック" charset="0"/>
              </a:defRPr>
            </a:lvl4pPr>
            <a:lvl5pPr algn="l">
              <a:defRPr sz="900">
                <a:solidFill>
                  <a:schemeClr val="tx1"/>
                </a:solidFill>
                <a:latin typeface="Gill Sans" charset="0"/>
                <a:ea typeface="ＭＳ Ｐゴシック" charset="0"/>
              </a:defRPr>
            </a:lvl5pPr>
            <a:lvl6pPr fontAlgn="base">
              <a:spcBef>
                <a:spcPct val="0"/>
              </a:spcBef>
              <a:spcAft>
                <a:spcPct val="0"/>
              </a:spcAft>
              <a:defRPr sz="900">
                <a:solidFill>
                  <a:schemeClr val="tx1"/>
                </a:solidFill>
                <a:latin typeface="Gill Sans" charset="0"/>
                <a:ea typeface="ＭＳ Ｐゴシック" charset="0"/>
              </a:defRPr>
            </a:lvl6pPr>
            <a:lvl7pPr fontAlgn="base">
              <a:spcBef>
                <a:spcPct val="0"/>
              </a:spcBef>
              <a:spcAft>
                <a:spcPct val="0"/>
              </a:spcAft>
              <a:defRPr sz="900">
                <a:solidFill>
                  <a:schemeClr val="tx1"/>
                </a:solidFill>
                <a:latin typeface="Gill Sans" charset="0"/>
                <a:ea typeface="ＭＳ Ｐゴシック" charset="0"/>
              </a:defRPr>
            </a:lvl7pPr>
            <a:lvl8pPr fontAlgn="base">
              <a:spcBef>
                <a:spcPct val="0"/>
              </a:spcBef>
              <a:spcAft>
                <a:spcPct val="0"/>
              </a:spcAft>
              <a:defRPr sz="900">
                <a:solidFill>
                  <a:schemeClr val="tx1"/>
                </a:solidFill>
                <a:latin typeface="Gill Sans" charset="0"/>
                <a:ea typeface="ＭＳ Ｐゴシック" charset="0"/>
              </a:defRPr>
            </a:lvl8pPr>
            <a:lvl9pPr fontAlgn="base">
              <a:spcBef>
                <a:spcPct val="0"/>
              </a:spcBef>
              <a:spcAft>
                <a:spcPct val="0"/>
              </a:spcAft>
              <a:defRPr sz="900">
                <a:solidFill>
                  <a:schemeClr val="tx1"/>
                </a:solidFill>
                <a:latin typeface="Gill Sans" charset="0"/>
                <a:ea typeface="ＭＳ Ｐゴシック" charset="0"/>
              </a:defRPr>
            </a:lvl9pPr>
          </a:lstStyle>
          <a:p>
            <a:pPr>
              <a:defRPr/>
            </a:pPr>
            <a:fld id="{41D72CFD-D302-374C-B1F5-8330648B6674}" type="slidenum">
              <a:rPr lang="en-US"/>
              <a:pPr>
                <a:defRPr/>
              </a:pPr>
              <a:t>‹#›</a:t>
            </a:fld>
            <a:endParaRPr lang="en-US" dirty="0"/>
          </a:p>
        </p:txBody>
      </p:sp>
      <p:sp>
        <p:nvSpPr>
          <p:cNvPr id="4099" name="Line 1"/>
          <p:cNvSpPr>
            <a:spLocks noChangeShapeType="1"/>
          </p:cNvSpPr>
          <p:nvPr/>
        </p:nvSpPr>
        <p:spPr bwMode="auto">
          <a:xfrm>
            <a:off x="457200" y="487363"/>
            <a:ext cx="8448675" cy="0"/>
          </a:xfrm>
          <a:prstGeom prst="line">
            <a:avLst/>
          </a:prstGeom>
          <a:noFill/>
          <a:ln w="6350">
            <a:solidFill>
              <a:schemeClr val="tx1"/>
            </a:solidFill>
            <a:miter lim="800000"/>
            <a:headEn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4100" name="Line 2"/>
          <p:cNvSpPr>
            <a:spLocks noChangeShapeType="1"/>
          </p:cNvSpPr>
          <p:nvPr/>
        </p:nvSpPr>
        <p:spPr bwMode="auto">
          <a:xfrm>
            <a:off x="457200" y="908050"/>
            <a:ext cx="8448675" cy="0"/>
          </a:xfrm>
          <a:prstGeom prst="line">
            <a:avLst/>
          </a:prstGeom>
          <a:noFill/>
          <a:ln w="6350">
            <a:solidFill>
              <a:schemeClr val="tx1"/>
            </a:solidFill>
            <a:miter lim="800000"/>
            <a:headEnd/>
            <a:tailEnd/>
          </a:ln>
          <a:extLst>
            <a:ext uri="{909E8E84-426E-40dd-AFC4-6F175D3DCCD1}">
              <a14:hiddenFill xmlns:a14="http://schemas.microsoft.com/office/drawing/2010/main" xmlns="">
                <a:noFill/>
              </a14:hiddenFill>
            </a:ext>
          </a:extLst>
        </p:spPr>
        <p:txBody>
          <a:bodyPr lIns="0" tIns="0" rIns="0" bIns="0"/>
          <a:lstStyle/>
          <a:p>
            <a:endParaRPr lang="en-US"/>
          </a:p>
        </p:txBody>
      </p:sp>
    </p:spTree>
  </p:cSld>
  <p:clrMap bg1="lt1" tx1="dk1" bg2="lt2" tx2="dk2" accent1="accent1" accent2="accent2" accent3="accent3" accent4="accent4" accent5="accent5" accent6="accent6" hlink="hlink" folHlink="folHlink"/>
  <p:sldLayoutIdLst>
    <p:sldLayoutId id="2147484101" r:id="rId1"/>
    <p:sldLayoutId id="2147484102" r:id="rId2"/>
    <p:sldLayoutId id="2147484109" r:id="rId3"/>
    <p:sldLayoutId id="2147484110" r:id="rId4"/>
    <p:sldLayoutId id="2147484111" r:id="rId5"/>
    <p:sldLayoutId id="2147484112" r:id="rId6"/>
    <p:sldLayoutId id="2147484113" r:id="rId7"/>
    <p:sldLayoutId id="2147484114" r:id="rId8"/>
    <p:sldLayoutId id="2147484115" r:id="rId9"/>
    <p:sldLayoutId id="2147484103" r:id="rId10"/>
    <p:sldLayoutId id="2147484104" r:id="rId11"/>
    <p:sldLayoutId id="2147484105" r:id="rId12"/>
    <p:sldLayoutId id="2147484106" r:id="rId13"/>
  </p:sldLayoutIdLst>
  <p:transition/>
  <p:hf hdr="0" ftr="0" dt="0"/>
  <p:txStyles>
    <p:titleStyle>
      <a:lvl1pPr algn="l" rtl="0" eaLnBrk="0" fontAlgn="base" hangingPunct="0">
        <a:lnSpc>
          <a:spcPts val="2300"/>
        </a:lnSpc>
        <a:spcBef>
          <a:spcPct val="0"/>
        </a:spcBef>
        <a:spcAft>
          <a:spcPct val="0"/>
        </a:spcAft>
        <a:defRPr sz="2300">
          <a:solidFill>
            <a:schemeClr val="tx1"/>
          </a:solidFill>
          <a:latin typeface="+mj-lt"/>
          <a:ea typeface="+mj-ea"/>
          <a:cs typeface="+mj-cs"/>
          <a:sym typeface="PFDinTextCompPro-Bold" charset="0"/>
        </a:defRPr>
      </a:lvl1pPr>
      <a:lvl2pPr algn="l" rtl="0" eaLnBrk="0" fontAlgn="base" hangingPunct="0">
        <a:lnSpc>
          <a:spcPts val="2300"/>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2pPr>
      <a:lvl3pPr algn="l" rtl="0" eaLnBrk="0" fontAlgn="base" hangingPunct="0">
        <a:lnSpc>
          <a:spcPts val="2300"/>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3pPr>
      <a:lvl4pPr algn="l" rtl="0" eaLnBrk="0" fontAlgn="base" hangingPunct="0">
        <a:lnSpc>
          <a:spcPts val="2300"/>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4pPr>
      <a:lvl5pPr algn="l" rtl="0" eaLnBrk="0" fontAlgn="base" hangingPunct="0">
        <a:lnSpc>
          <a:spcPts val="2300"/>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5pPr>
      <a:lvl6pPr marL="329138" algn="l" rtl="0" fontAlgn="base">
        <a:lnSpc>
          <a:spcPts val="2304"/>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6pPr>
      <a:lvl7pPr marL="658277" algn="l" rtl="0" fontAlgn="base">
        <a:lnSpc>
          <a:spcPts val="2304"/>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7pPr>
      <a:lvl8pPr marL="987415" algn="l" rtl="0" fontAlgn="base">
        <a:lnSpc>
          <a:spcPts val="2304"/>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8pPr>
      <a:lvl9pPr marL="1316553" algn="l" rtl="0" fontAlgn="base">
        <a:lnSpc>
          <a:spcPts val="2304"/>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9pPr>
    </p:titleStyle>
    <p:bodyStyle>
      <a:lvl1pPr marL="14605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1pPr>
      <a:lvl2pPr marL="29210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2pPr>
      <a:lvl3pPr marL="43815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3pPr>
      <a:lvl4pPr marL="58420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4pPr>
      <a:lvl5pPr marL="73025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5pPr>
      <a:lvl6pPr marL="1060557" indent="-146284" algn="l" rtl="0" fontAlgn="base">
        <a:lnSpc>
          <a:spcPts val="2448"/>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6pPr>
      <a:lvl7pPr marL="1389695" indent="-146284" algn="l" rtl="0" fontAlgn="base">
        <a:lnSpc>
          <a:spcPts val="2448"/>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7pPr>
      <a:lvl8pPr marL="1718833" indent="-146284" algn="l" rtl="0" fontAlgn="base">
        <a:lnSpc>
          <a:spcPts val="2448"/>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8pPr>
      <a:lvl9pPr marL="2047972" indent="-146284" algn="l" rtl="0" fontAlgn="base">
        <a:lnSpc>
          <a:spcPts val="2448"/>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9pPr>
    </p:bodyStyle>
    <p:otherStyle>
      <a:defPPr>
        <a:defRPr lang="en-US"/>
      </a:defPPr>
      <a:lvl1pPr marL="0" algn="l" defTabSz="329138" rtl="0" eaLnBrk="1" latinLnBrk="0" hangingPunct="1">
        <a:defRPr sz="1300" kern="1200">
          <a:solidFill>
            <a:schemeClr val="tx1"/>
          </a:solidFill>
          <a:latin typeface="+mn-lt"/>
          <a:ea typeface="+mn-ea"/>
          <a:cs typeface="+mn-cs"/>
        </a:defRPr>
      </a:lvl1pPr>
      <a:lvl2pPr marL="329138" algn="l" defTabSz="329138" rtl="0" eaLnBrk="1" latinLnBrk="0" hangingPunct="1">
        <a:defRPr sz="1300" kern="1200">
          <a:solidFill>
            <a:schemeClr val="tx1"/>
          </a:solidFill>
          <a:latin typeface="+mn-lt"/>
          <a:ea typeface="+mn-ea"/>
          <a:cs typeface="+mn-cs"/>
        </a:defRPr>
      </a:lvl2pPr>
      <a:lvl3pPr marL="658277" algn="l" defTabSz="329138" rtl="0" eaLnBrk="1" latinLnBrk="0" hangingPunct="1">
        <a:defRPr sz="1300" kern="1200">
          <a:solidFill>
            <a:schemeClr val="tx1"/>
          </a:solidFill>
          <a:latin typeface="+mn-lt"/>
          <a:ea typeface="+mn-ea"/>
          <a:cs typeface="+mn-cs"/>
        </a:defRPr>
      </a:lvl3pPr>
      <a:lvl4pPr marL="987415" algn="l" defTabSz="329138" rtl="0" eaLnBrk="1" latinLnBrk="0" hangingPunct="1">
        <a:defRPr sz="1300" kern="1200">
          <a:solidFill>
            <a:schemeClr val="tx1"/>
          </a:solidFill>
          <a:latin typeface="+mn-lt"/>
          <a:ea typeface="+mn-ea"/>
          <a:cs typeface="+mn-cs"/>
        </a:defRPr>
      </a:lvl4pPr>
      <a:lvl5pPr marL="1316553" algn="l" defTabSz="329138" rtl="0" eaLnBrk="1" latinLnBrk="0" hangingPunct="1">
        <a:defRPr sz="1300" kern="1200">
          <a:solidFill>
            <a:schemeClr val="tx1"/>
          </a:solidFill>
          <a:latin typeface="+mn-lt"/>
          <a:ea typeface="+mn-ea"/>
          <a:cs typeface="+mn-cs"/>
        </a:defRPr>
      </a:lvl5pPr>
      <a:lvl6pPr marL="1645691" algn="l" defTabSz="329138" rtl="0" eaLnBrk="1" latinLnBrk="0" hangingPunct="1">
        <a:defRPr sz="1300" kern="1200">
          <a:solidFill>
            <a:schemeClr val="tx1"/>
          </a:solidFill>
          <a:latin typeface="+mn-lt"/>
          <a:ea typeface="+mn-ea"/>
          <a:cs typeface="+mn-cs"/>
        </a:defRPr>
      </a:lvl6pPr>
      <a:lvl7pPr marL="1974830" algn="l" defTabSz="329138" rtl="0" eaLnBrk="1" latinLnBrk="0" hangingPunct="1">
        <a:defRPr sz="1300" kern="1200">
          <a:solidFill>
            <a:schemeClr val="tx1"/>
          </a:solidFill>
          <a:latin typeface="+mn-lt"/>
          <a:ea typeface="+mn-ea"/>
          <a:cs typeface="+mn-cs"/>
        </a:defRPr>
      </a:lvl7pPr>
      <a:lvl8pPr marL="2303968" algn="l" defTabSz="329138" rtl="0" eaLnBrk="1" latinLnBrk="0" hangingPunct="1">
        <a:defRPr sz="1300" kern="1200">
          <a:solidFill>
            <a:schemeClr val="tx1"/>
          </a:solidFill>
          <a:latin typeface="+mn-lt"/>
          <a:ea typeface="+mn-ea"/>
          <a:cs typeface="+mn-cs"/>
        </a:defRPr>
      </a:lvl8pPr>
      <a:lvl9pPr marL="2633106" algn="l" defTabSz="329138" rtl="0" eaLnBrk="1" latinLnBrk="0" hangingPunct="1">
        <a:defRPr sz="1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7.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9.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0.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414337" y="1333500"/>
            <a:ext cx="8469313" cy="2627312"/>
          </a:xfrm>
        </p:spPr>
        <p:txBody>
          <a:bodyPr/>
          <a:lstStyle/>
          <a:p>
            <a:pPr>
              <a:defRPr/>
            </a:pPr>
            <a:r>
              <a:rPr lang="en-US" sz="9000" dirty="0" smtClean="0"/>
              <a:t/>
            </a:r>
            <a:br>
              <a:rPr lang="en-US" sz="9000" dirty="0" smtClean="0"/>
            </a:br>
            <a:r>
              <a:rPr lang="en-US" sz="9000" dirty="0" smtClean="0"/>
              <a:t>Data Science</a:t>
            </a:r>
            <a:br>
              <a:rPr lang="en-US" sz="9000" dirty="0" smtClean="0"/>
            </a:br>
            <a:r>
              <a:rPr lang="en-US" sz="6000" dirty="0" smtClean="0"/>
              <a:t>Course Overview</a:t>
            </a:r>
            <a:endParaRPr lang="en-US" sz="6000" dirty="0"/>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Content Philosophy</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10</a:t>
            </a:fld>
            <a:endParaRPr lang="en-US"/>
          </a:p>
        </p:txBody>
      </p:sp>
      <p:sp>
        <p:nvSpPr>
          <p:cNvPr id="5" name="Rectangle 4"/>
          <p:cNvSpPr/>
          <p:nvPr/>
        </p:nvSpPr>
        <p:spPr>
          <a:xfrm>
            <a:off x="1100137" y="1257300"/>
            <a:ext cx="6858000" cy="2246769"/>
          </a:xfrm>
          <a:prstGeom prst="rect">
            <a:avLst/>
          </a:prstGeom>
        </p:spPr>
        <p:txBody>
          <a:bodyPr wrap="square">
            <a:spAutoFit/>
          </a:bodyPr>
          <a:lstStyle/>
          <a:p>
            <a:pPr marL="285750" indent="-285750" algn="l">
              <a:buFont typeface="Arial"/>
              <a:buChar char="•"/>
            </a:pPr>
            <a:r>
              <a:rPr lang="en-US" sz="2000" smtClean="0"/>
              <a:t>Application-based approach</a:t>
            </a:r>
            <a:endParaRPr lang="en-US" sz="2000" dirty="0" smtClean="0"/>
          </a:p>
          <a:p>
            <a:pPr marL="285750" indent="-285750" algn="l">
              <a:buFont typeface="Arial"/>
              <a:buChar char="•"/>
            </a:pPr>
            <a:endParaRPr lang="en-US" sz="2000" dirty="0"/>
          </a:p>
          <a:p>
            <a:pPr marL="285750" indent="-285750" algn="l">
              <a:buFont typeface="Arial"/>
              <a:buChar char="•"/>
            </a:pPr>
            <a:r>
              <a:rPr lang="en-US" sz="2000" dirty="0" smtClean="0"/>
              <a:t>Understand key principles</a:t>
            </a:r>
          </a:p>
          <a:p>
            <a:pPr marL="285750" indent="-285750" algn="l">
              <a:buFont typeface="Arial"/>
              <a:buChar char="•"/>
            </a:pPr>
            <a:endParaRPr lang="en-US" sz="2000" dirty="0"/>
          </a:p>
          <a:p>
            <a:pPr marL="285750" indent="-285750" algn="l">
              <a:buFont typeface="Arial"/>
              <a:buChar char="•"/>
            </a:pPr>
            <a:r>
              <a:rPr lang="en-US" sz="2000" dirty="0" smtClean="0"/>
              <a:t>Balance depth with breadth</a:t>
            </a:r>
          </a:p>
          <a:p>
            <a:pPr marL="285750" indent="-285750" algn="l">
              <a:buFont typeface="Arial"/>
              <a:buChar char="•"/>
            </a:pPr>
            <a:endParaRPr lang="en-US" sz="2000" dirty="0"/>
          </a:p>
          <a:p>
            <a:pPr marL="285750" indent="-285750" algn="l">
              <a:buFont typeface="Arial"/>
              <a:buChar char="•"/>
            </a:pPr>
            <a:r>
              <a:rPr lang="en-US" sz="2000" dirty="0" smtClean="0"/>
              <a:t>Course project</a:t>
            </a:r>
          </a:p>
        </p:txBody>
      </p:sp>
    </p:spTree>
    <p:extLst>
      <p:ext uri="{BB962C8B-B14F-4D97-AF65-F5344CB8AC3E}">
        <p14:creationId xmlns:p14="http://schemas.microsoft.com/office/powerpoint/2010/main" val="349899002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How to Succeed</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11</a:t>
            </a:fld>
            <a:endParaRPr lang="en-US"/>
          </a:p>
        </p:txBody>
      </p:sp>
      <p:sp>
        <p:nvSpPr>
          <p:cNvPr id="5" name="Rectangle 4"/>
          <p:cNvSpPr/>
          <p:nvPr/>
        </p:nvSpPr>
        <p:spPr>
          <a:xfrm>
            <a:off x="1100137" y="1257300"/>
            <a:ext cx="6858000" cy="2862322"/>
          </a:xfrm>
          <a:prstGeom prst="rect">
            <a:avLst/>
          </a:prstGeom>
        </p:spPr>
        <p:txBody>
          <a:bodyPr wrap="square">
            <a:spAutoFit/>
          </a:bodyPr>
          <a:lstStyle/>
          <a:p>
            <a:pPr marL="285750" indent="-285750" algn="l">
              <a:buFont typeface="Arial"/>
              <a:buChar char="•"/>
            </a:pPr>
            <a:r>
              <a:rPr lang="en-US" sz="2000" dirty="0" smtClean="0"/>
              <a:t>Effort &gt; prior knowledge</a:t>
            </a:r>
          </a:p>
          <a:p>
            <a:pPr marL="285750" indent="-285750" algn="l">
              <a:buFont typeface="Arial"/>
              <a:buChar char="•"/>
            </a:pPr>
            <a:endParaRPr lang="en-US" sz="2000" dirty="0"/>
          </a:p>
          <a:p>
            <a:pPr marL="285750" indent="-285750" algn="l">
              <a:buFont typeface="Arial"/>
              <a:buChar char="•"/>
            </a:pPr>
            <a:r>
              <a:rPr lang="en-US" sz="2000" dirty="0" smtClean="0"/>
              <a:t>Ask questions</a:t>
            </a:r>
          </a:p>
          <a:p>
            <a:pPr marL="285750" indent="-285750" algn="l">
              <a:buFont typeface="Arial"/>
              <a:buChar char="•"/>
            </a:pPr>
            <a:endParaRPr lang="en-US" sz="2000" dirty="0"/>
          </a:p>
          <a:p>
            <a:pPr marL="285750" indent="-285750" algn="l">
              <a:buFont typeface="Arial"/>
              <a:buChar char="•"/>
            </a:pPr>
            <a:r>
              <a:rPr lang="en-US" sz="2000" dirty="0" smtClean="0"/>
              <a:t>Communicate what you’ve learned</a:t>
            </a:r>
          </a:p>
          <a:p>
            <a:pPr marL="285750" indent="-285750" algn="l">
              <a:buFont typeface="Arial"/>
              <a:buChar char="•"/>
            </a:pPr>
            <a:endParaRPr lang="en-US" sz="2000" dirty="0"/>
          </a:p>
          <a:p>
            <a:pPr marL="285750" indent="-285750" algn="l">
              <a:buFont typeface="Arial"/>
              <a:buChar char="•"/>
            </a:pPr>
            <a:r>
              <a:rPr lang="en-US" sz="2000" dirty="0" smtClean="0"/>
              <a:t>Help your classmates</a:t>
            </a:r>
          </a:p>
          <a:p>
            <a:pPr marL="285750" indent="-285750" algn="l">
              <a:buFont typeface="Arial"/>
              <a:buChar char="•"/>
            </a:pPr>
            <a:endParaRPr lang="en-US" sz="2000" dirty="0"/>
          </a:p>
          <a:p>
            <a:pPr marL="285750" indent="-285750" algn="l">
              <a:buFont typeface="Arial"/>
              <a:buChar char="•"/>
            </a:pPr>
            <a:r>
              <a:rPr lang="en-US" sz="2000" dirty="0" smtClean="0"/>
              <a:t>Be patient with others and yourself</a:t>
            </a:r>
          </a:p>
        </p:txBody>
      </p:sp>
    </p:spTree>
    <p:extLst>
      <p:ext uri="{BB962C8B-B14F-4D97-AF65-F5344CB8AC3E}">
        <p14:creationId xmlns:p14="http://schemas.microsoft.com/office/powerpoint/2010/main" val="367975347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Typical Class</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12</a:t>
            </a:fld>
            <a:endParaRPr lang="en-US"/>
          </a:p>
        </p:txBody>
      </p:sp>
      <p:sp>
        <p:nvSpPr>
          <p:cNvPr id="5" name="Rectangle 4"/>
          <p:cNvSpPr/>
          <p:nvPr/>
        </p:nvSpPr>
        <p:spPr>
          <a:xfrm>
            <a:off x="1100137" y="1257300"/>
            <a:ext cx="6858000" cy="2246769"/>
          </a:xfrm>
          <a:prstGeom prst="rect">
            <a:avLst/>
          </a:prstGeom>
        </p:spPr>
        <p:txBody>
          <a:bodyPr wrap="square">
            <a:spAutoFit/>
          </a:bodyPr>
          <a:lstStyle/>
          <a:p>
            <a:pPr marL="285750" indent="-285750" algn="l">
              <a:buFont typeface="Arial"/>
              <a:buChar char="•"/>
            </a:pPr>
            <a:r>
              <a:rPr lang="en-US" sz="2000" dirty="0" smtClean="0"/>
              <a:t>Theory discussions</a:t>
            </a:r>
          </a:p>
          <a:p>
            <a:pPr marL="285750" indent="-285750" algn="l">
              <a:buFont typeface="Arial"/>
              <a:buChar char="•"/>
            </a:pPr>
            <a:endParaRPr lang="en-US" sz="2000" dirty="0"/>
          </a:p>
          <a:p>
            <a:pPr marL="285750" indent="-285750" algn="l">
              <a:buFont typeface="Arial"/>
              <a:buChar char="•"/>
            </a:pPr>
            <a:r>
              <a:rPr lang="en-US" sz="2000" dirty="0" smtClean="0"/>
              <a:t>Code-</a:t>
            </a:r>
            <a:r>
              <a:rPr lang="en-US" sz="2000" dirty="0" err="1" smtClean="0"/>
              <a:t>alongs</a:t>
            </a:r>
            <a:endParaRPr lang="en-US" sz="2000" dirty="0" smtClean="0"/>
          </a:p>
          <a:p>
            <a:pPr marL="285750" indent="-285750" algn="l">
              <a:buFont typeface="Arial"/>
              <a:buChar char="•"/>
            </a:pPr>
            <a:endParaRPr lang="en-US" sz="2000" dirty="0"/>
          </a:p>
          <a:p>
            <a:pPr marL="285750" indent="-285750" algn="l">
              <a:buFont typeface="Arial"/>
              <a:buChar char="•"/>
            </a:pPr>
            <a:r>
              <a:rPr lang="en-US" sz="2000" dirty="0" smtClean="0"/>
              <a:t>In class labs</a:t>
            </a:r>
          </a:p>
          <a:p>
            <a:pPr marL="285750" indent="-285750" algn="l">
              <a:buFont typeface="Arial"/>
              <a:buChar char="•"/>
            </a:pPr>
            <a:endParaRPr lang="en-US" sz="2000" dirty="0"/>
          </a:p>
          <a:p>
            <a:pPr marL="285750" indent="-285750" algn="l">
              <a:buFont typeface="Arial"/>
              <a:buChar char="•"/>
            </a:pPr>
            <a:r>
              <a:rPr lang="en-US" sz="2000" dirty="0" smtClean="0"/>
              <a:t>Discussion of homework and readings</a:t>
            </a:r>
          </a:p>
        </p:txBody>
      </p:sp>
    </p:spTree>
    <p:extLst>
      <p:ext uri="{BB962C8B-B14F-4D97-AF65-F5344CB8AC3E}">
        <p14:creationId xmlns:p14="http://schemas.microsoft.com/office/powerpoint/2010/main" val="317462001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137" y="3238500"/>
            <a:ext cx="8426450" cy="1055687"/>
          </a:xfrm>
        </p:spPr>
        <p:txBody>
          <a:bodyPr/>
          <a:lstStyle/>
          <a:p>
            <a:pPr>
              <a:defRPr/>
            </a:pPr>
            <a:r>
              <a:rPr lang="en-US" dirty="0" smtClean="0"/>
              <a:t>Questions?</a:t>
            </a:r>
            <a:endParaRPr lang="en-US" sz="2000" dirty="0">
              <a:latin typeface="+mn-lt"/>
            </a:endParaRPr>
          </a:p>
        </p:txBody>
      </p:sp>
      <p:sp>
        <p:nvSpPr>
          <p:cNvPr id="4" name="Content Placeholder 3"/>
          <p:cNvSpPr>
            <a:spLocks noGrp="1"/>
          </p:cNvSpPr>
          <p:nvPr>
            <p:ph sz="quarter" idx="11"/>
          </p:nvPr>
        </p:nvSpPr>
        <p:spPr>
          <a:xfrm>
            <a:off x="371475" y="495300"/>
            <a:ext cx="6400800" cy="304800"/>
          </a:xfrm>
        </p:spPr>
        <p:txBody>
          <a:bodyPr wrap="square" lIns="91440" tIns="45720" rIns="91440" bIns="45720" numCol="1" anchor="t" anchorCtr="0" compatLnSpc="1">
            <a:prstTxWarp prst="textNoShape">
              <a:avLst/>
            </a:prstTxWarp>
          </a:bodyPr>
          <a:lstStyle/>
          <a:p>
            <a:pPr marL="0" indent="0"/>
            <a:r>
              <a:rPr lang="en-US" cap="none" dirty="0" smtClean="0">
                <a:latin typeface="PFDinTextCompPro-Bold" charset="0"/>
                <a:ea typeface="ヒラギノ角ゴ ProN W3" charset="0"/>
                <a:cs typeface="ヒラギノ角ゴ ProN W3" charset="0"/>
              </a:rPr>
              <a:t>COURSE OVERVIEW</a:t>
            </a:r>
            <a:endParaRPr lang="en-US" cap="none" dirty="0">
              <a:latin typeface="PFDinTextCompPro-Bold" charset="0"/>
              <a:ea typeface="ヒラギノ角ゴ ProN W3" charset="0"/>
              <a:cs typeface="ヒラギノ角ゴ ProN W3" charset="0"/>
            </a:endParaRPr>
          </a:p>
        </p:txBody>
      </p:sp>
    </p:spTree>
    <p:extLst>
      <p:ext uri="{BB962C8B-B14F-4D97-AF65-F5344CB8AC3E}">
        <p14:creationId xmlns:p14="http://schemas.microsoft.com/office/powerpoint/2010/main" val="3636308423"/>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ctrTitle"/>
          </p:nvPr>
        </p:nvSpPr>
        <p:spPr bwMode="auto">
          <a:xfrm>
            <a:off x="442913" y="1066800"/>
            <a:ext cx="8429625" cy="3695700"/>
          </a:xfrm>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a:lnSpc>
                <a:spcPct val="110000"/>
              </a:lnSpc>
              <a:spcBef>
                <a:spcPts val="1200"/>
              </a:spcBef>
              <a:spcAft>
                <a:spcPts val="1200"/>
              </a:spcAft>
              <a:defRPr/>
            </a:pPr>
            <a:r>
              <a:rPr lang="en-US" sz="3000" dirty="0" smtClean="0">
                <a:latin typeface="PFDinTextCompPro-Bold" charset="0"/>
                <a:ea typeface="ヒラギノ角ゴ ProN W6" charset="0"/>
                <a:cs typeface="ヒラギノ角ゴ ProN W6" charset="0"/>
              </a:rPr>
              <a:t>0. 	Meet Your Instructors</a:t>
            </a:r>
            <a:br>
              <a:rPr lang="en-US" sz="3000" dirty="0" smtClean="0">
                <a:latin typeface="PFDinTextCompPro-Bold" charset="0"/>
                <a:ea typeface="ヒラギノ角ゴ ProN W6" charset="0"/>
                <a:cs typeface="ヒラギノ角ゴ ProN W6" charset="0"/>
              </a:rPr>
            </a:br>
            <a:r>
              <a:rPr lang="en-US" sz="3000" dirty="0" smtClean="0">
                <a:latin typeface="PFDinTextCompPro-Bold" charset="0"/>
                <a:ea typeface="ヒラギノ角ゴ ProN W6" charset="0"/>
                <a:cs typeface="ヒラギノ角ゴ ProN W6" charset="0"/>
              </a:rPr>
              <a:t>I.	Instructor Philosophy</a:t>
            </a:r>
            <a:br>
              <a:rPr lang="en-US" sz="3000" dirty="0" smtClean="0">
                <a:latin typeface="PFDinTextCompPro-Bold" charset="0"/>
                <a:ea typeface="ヒラギノ角ゴ ProN W6" charset="0"/>
                <a:cs typeface="ヒラギノ角ゴ ProN W6" charset="0"/>
              </a:rPr>
            </a:br>
            <a:r>
              <a:rPr lang="en-US" sz="3000" dirty="0" smtClean="0">
                <a:latin typeface="PFDinTextCompPro-Bold" charset="0"/>
                <a:ea typeface="ヒラギノ角ゴ ProN W6" charset="0"/>
                <a:cs typeface="ヒラギノ角ゴ ProN W6" charset="0"/>
              </a:rPr>
              <a:t>II. 	Content Philosophy</a:t>
            </a:r>
            <a:br>
              <a:rPr lang="en-US" sz="3000" dirty="0" smtClean="0">
                <a:latin typeface="PFDinTextCompPro-Bold" charset="0"/>
                <a:ea typeface="ヒラギノ角ゴ ProN W6" charset="0"/>
                <a:cs typeface="ヒラギノ角ゴ ProN W6" charset="0"/>
              </a:rPr>
            </a:br>
            <a:r>
              <a:rPr lang="en-US" sz="3000" dirty="0" smtClean="0">
                <a:latin typeface="PFDinTextCompPro-Bold" charset="0"/>
                <a:ea typeface="ヒラギノ角ゴ ProN W6" charset="0"/>
                <a:cs typeface="ヒラギノ角ゴ ProN W6" charset="0"/>
              </a:rPr>
              <a:t>III. 	How to Succeed</a:t>
            </a:r>
            <a:br>
              <a:rPr lang="en-US" sz="3000" dirty="0" smtClean="0">
                <a:latin typeface="PFDinTextCompPro-Bold" charset="0"/>
                <a:ea typeface="ヒラギノ角ゴ ProN W6" charset="0"/>
                <a:cs typeface="ヒラギノ角ゴ ProN W6" charset="0"/>
              </a:rPr>
            </a:br>
            <a:r>
              <a:rPr lang="en-US" sz="3000" dirty="0" smtClean="0">
                <a:latin typeface="PFDinTextCompPro-Bold" charset="0"/>
                <a:ea typeface="ヒラギノ角ゴ ProN W6" charset="0"/>
                <a:cs typeface="ヒラギノ角ゴ ProN W6" charset="0"/>
              </a:rPr>
              <a:t>IV. 	Typical Class</a:t>
            </a:r>
            <a:br>
              <a:rPr lang="en-US" sz="3000" dirty="0" smtClean="0">
                <a:latin typeface="PFDinTextCompPro-Bold" charset="0"/>
                <a:ea typeface="ヒラギノ角ゴ ProN W6" charset="0"/>
                <a:cs typeface="ヒラギノ角ゴ ProN W6" charset="0"/>
              </a:rPr>
            </a:br>
            <a:r>
              <a:rPr lang="en-US" sz="3000" dirty="0" smtClean="0">
                <a:latin typeface="PFDinTextCompPro-Bold" charset="0"/>
                <a:ea typeface="ヒラギノ角ゴ ProN W6" charset="0"/>
                <a:cs typeface="ヒラギノ角ゴ ProN W6" charset="0"/>
              </a:rPr>
              <a:t>V. 	Logistics</a:t>
            </a:r>
            <a:br>
              <a:rPr lang="en-US" sz="3000" dirty="0" smtClean="0">
                <a:latin typeface="PFDinTextCompPro-Bold" charset="0"/>
                <a:ea typeface="ヒラギノ角ゴ ProN W6" charset="0"/>
                <a:cs typeface="ヒラギノ角ゴ ProN W6" charset="0"/>
              </a:rPr>
            </a:br>
            <a:r>
              <a:rPr lang="en-US" sz="3000" dirty="0" smtClean="0">
                <a:latin typeface="PFDinTextCompPro-Bold" charset="0"/>
                <a:ea typeface="ヒラギノ角ゴ ProN W6" charset="0"/>
                <a:cs typeface="ヒラギノ角ゴ ProN W6" charset="0"/>
              </a:rPr>
              <a:t>VI. 	Questions?</a:t>
            </a:r>
            <a:endParaRPr lang="en-US" sz="3000" cap="none" dirty="0">
              <a:latin typeface="PFDinTextCompPro-Bold" charset="0"/>
              <a:ea typeface="ヒラギノ角ゴ ProN W6" charset="0"/>
              <a:cs typeface="ヒラギノ角ゴ ProN W6" charset="0"/>
            </a:endParaRPr>
          </a:p>
        </p:txBody>
      </p:sp>
      <p:sp>
        <p:nvSpPr>
          <p:cNvPr id="11" name="Content Placeholder 10"/>
          <p:cNvSpPr>
            <a:spLocks noGrp="1"/>
          </p:cNvSpPr>
          <p:nvPr>
            <p:ph sz="quarter" idx="11"/>
          </p:nvPr>
        </p:nvSpPr>
        <p:spPr>
          <a:xfrm>
            <a:off x="371475" y="495300"/>
            <a:ext cx="7129463" cy="304800"/>
          </a:xfrm>
        </p:spPr>
        <p:txBody>
          <a:bodyPr/>
          <a:lstStyle/>
          <a:p>
            <a:pPr eaLnBrk="1" hangingPunct="1">
              <a:lnSpc>
                <a:spcPts val="2448"/>
              </a:lnSpc>
              <a:defRPr/>
            </a:pPr>
            <a:r>
              <a:rPr lang="en-US" dirty="0" smtClean="0">
                <a:latin typeface="PFDinTextCompPro-Bold" charset="0"/>
                <a:ea typeface="ＭＳ Ｐゴシック" charset="0"/>
                <a:cs typeface="PFDinTextCompPro-Bold" charset="0"/>
                <a:sym typeface="PFDinTextCompPro-Bold" charset="0"/>
              </a:rPr>
              <a:t>agenda</a:t>
            </a:r>
          </a:p>
          <a:p>
            <a:pPr eaLnBrk="1" hangingPunct="1">
              <a:lnSpc>
                <a:spcPts val="2448"/>
              </a:lnSpc>
              <a:defRPr/>
            </a:pPr>
            <a:endParaRPr lang="en-US" dirty="0" smtClean="0"/>
          </a:p>
        </p:txBody>
      </p:sp>
      <p:sp>
        <p:nvSpPr>
          <p:cNvPr id="6" name="Slide Number Placeholder 3"/>
          <p:cNvSpPr>
            <a:spLocks noGrp="1"/>
          </p:cNvSpPr>
          <p:nvPr>
            <p:ph type="sldNum" sz="quarter" idx="13"/>
          </p:nvPr>
        </p:nvSpPr>
        <p:spPr/>
        <p:txBody>
          <a:bodyPr/>
          <a:lstStyle/>
          <a:p>
            <a:pPr>
              <a:defRPr/>
            </a:pPr>
            <a:fld id="{6F4A1B40-4074-4A43-A415-862C3E2C2127}" type="slidenum">
              <a:rPr lang="en-US"/>
              <a:pPr>
                <a:defRPr/>
              </a:pPr>
              <a:t>2</a:t>
            </a:fld>
            <a:endParaRPr lang="en-US"/>
          </a:p>
        </p:txBody>
      </p:sp>
    </p:spTree>
    <p:extLst>
      <p:ext uri="{BB962C8B-B14F-4D97-AF65-F5344CB8AC3E}">
        <p14:creationId xmlns:p14="http://schemas.microsoft.com/office/powerpoint/2010/main" val="3181887726"/>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ctrTitle"/>
          </p:nvPr>
        </p:nvSpPr>
        <p:spPr bwMode="auto">
          <a:xfrm>
            <a:off x="414337" y="1644283"/>
            <a:ext cx="8429625" cy="2959835"/>
          </a:xfrm>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a:lnSpc>
                <a:spcPts val="3600"/>
              </a:lnSpc>
              <a:defRPr/>
            </a:pPr>
            <a:r>
              <a:rPr lang="en-US" sz="6000" b="0" cap="none" dirty="0" smtClean="0">
                <a:latin typeface="PFDinTextCompPro-Bold" panose="02000806000000020004" pitchFamily="2" charset="0"/>
                <a:ea typeface="ヒラギノ角ゴ ProN W6" charset="0"/>
                <a:cs typeface="ヒラギノ角ゴ ProN W6" charset="0"/>
              </a:rPr>
              <a:t>SINAN OZDEMIR</a:t>
            </a:r>
            <a:br>
              <a:rPr lang="en-US" sz="6000" b="0" cap="none" dirty="0" smtClean="0">
                <a:latin typeface="PFDinTextCompPro-Bold" panose="02000806000000020004" pitchFamily="2" charset="0"/>
                <a:ea typeface="ヒラギノ角ゴ ProN W6" charset="0"/>
                <a:cs typeface="ヒラギノ角ゴ ProN W6" charset="0"/>
              </a:rPr>
            </a:br>
            <a:r>
              <a:rPr lang="en-US" sz="6000" b="0" cap="none" dirty="0" smtClean="0">
                <a:latin typeface="PFDinTextCompPro-Bold" panose="02000806000000020004" pitchFamily="2" charset="0"/>
                <a:ea typeface="ヒラギノ角ゴ ProN W6" charset="0"/>
                <a:cs typeface="ヒラギノ角ゴ ProN W6" charset="0"/>
              </a:rPr>
              <a:t/>
            </a:r>
            <a:br>
              <a:rPr lang="en-US" sz="6000" b="0" cap="none" dirty="0" smtClean="0">
                <a:latin typeface="PFDinTextCompPro-Bold" panose="02000806000000020004" pitchFamily="2" charset="0"/>
                <a:ea typeface="ヒラギノ角ゴ ProN W6" charset="0"/>
                <a:cs typeface="ヒラギノ角ゴ ProN W6" charset="0"/>
              </a:rPr>
            </a:br>
            <a:r>
              <a:rPr lang="en-US" sz="3200" b="0" cap="none" dirty="0">
                <a:latin typeface="PFDinTextCompPro-Bold" panose="02000806000000020004" pitchFamily="2" charset="0"/>
                <a:ea typeface="ヒラギノ角ゴ ProN W6" charset="0"/>
                <a:cs typeface="ヒラギノ角ゴ ProN W6" charset="0"/>
              </a:rPr>
              <a:t>C</a:t>
            </a:r>
            <a:r>
              <a:rPr lang="en-US" sz="3200" b="0" cap="none" dirty="0" smtClean="0">
                <a:latin typeface="PFDinTextCompPro-Bold" panose="02000806000000020004" pitchFamily="2" charset="0"/>
                <a:ea typeface="ヒラギノ角ゴ ProN W6" charset="0"/>
                <a:cs typeface="ヒラギノ角ゴ ProN W6" charset="0"/>
              </a:rPr>
              <a:t>urrent</a:t>
            </a:r>
            <a:br>
              <a:rPr lang="en-US" sz="3200" b="0" cap="none" dirty="0" smtClean="0">
                <a:latin typeface="PFDinTextCompPro-Bold" panose="02000806000000020004" pitchFamily="2" charset="0"/>
                <a:ea typeface="ヒラギノ角ゴ ProN W6" charset="0"/>
                <a:cs typeface="ヒラギノ角ゴ ProN W6" charset="0"/>
              </a:rPr>
            </a:br>
            <a:r>
              <a:rPr lang="en-US" sz="3200" b="0" cap="none" dirty="0">
                <a:latin typeface="PFDinTextCompPro-Bold" panose="02000806000000020004" pitchFamily="2" charset="0"/>
                <a:ea typeface="ヒラギノ角ゴ ProN W6" charset="0"/>
                <a:cs typeface="ヒラギノ角ゴ ProN W6" charset="0"/>
              </a:rPr>
              <a:t>F</a:t>
            </a:r>
            <a:r>
              <a:rPr lang="en-US" sz="3200" b="0" cap="none" dirty="0" smtClean="0">
                <a:latin typeface="PFDinTextCompPro-Bold" panose="02000806000000020004" pitchFamily="2" charset="0"/>
                <a:ea typeface="ヒラギノ角ゴ ProN W6" charset="0"/>
                <a:cs typeface="ヒラギノ角ゴ ProN W6" charset="0"/>
              </a:rPr>
              <a:t>OUNDER of Legion Analytics</a:t>
            </a:r>
            <a:r>
              <a:rPr lang="en-US" sz="3200" b="0" cap="none" dirty="0">
                <a:latin typeface="PFDinTextCompPro-Bold" panose="02000806000000020004" pitchFamily="2" charset="0"/>
                <a:ea typeface="ヒラギノ角ゴ ProN W6" charset="0"/>
                <a:cs typeface="ヒラギノ角ゴ ProN W6" charset="0"/>
              </a:rPr>
              <a:t/>
            </a:r>
            <a:br>
              <a:rPr lang="en-US" sz="3200" b="0" cap="none" dirty="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
            </a:r>
            <a:br>
              <a:rPr lang="en-US" sz="3200" b="0" cap="none" dirty="0" smtClean="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Former</a:t>
            </a:r>
            <a:br>
              <a:rPr lang="en-US" sz="3200" b="0" cap="none" dirty="0" smtClean="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PROFESSOR, Johns Hopkins University</a:t>
            </a:r>
            <a:endParaRPr lang="en-US" sz="3200" b="0" cap="none" dirty="0">
              <a:latin typeface="+mn-lt"/>
              <a:ea typeface="ヒラギノ角ゴ ProN W6" charset="0"/>
              <a:cs typeface="ヒラギノ角ゴ ProN W6" charset="0"/>
            </a:endParaRPr>
          </a:p>
        </p:txBody>
      </p:sp>
      <p:sp>
        <p:nvSpPr>
          <p:cNvPr id="11" name="Content Placeholder 10"/>
          <p:cNvSpPr>
            <a:spLocks noGrp="1"/>
          </p:cNvSpPr>
          <p:nvPr>
            <p:ph sz="quarter" idx="11"/>
          </p:nvPr>
        </p:nvSpPr>
        <p:spPr>
          <a:xfrm>
            <a:off x="371475" y="495300"/>
            <a:ext cx="7129463" cy="304800"/>
          </a:xfrm>
        </p:spPr>
        <p:txBody>
          <a:bodyPr/>
          <a:lstStyle/>
          <a:p>
            <a:pPr eaLnBrk="1" hangingPunct="1">
              <a:lnSpc>
                <a:spcPts val="2448"/>
              </a:lnSpc>
              <a:defRPr/>
            </a:pPr>
            <a:r>
              <a:rPr lang="en-US" dirty="0" smtClean="0">
                <a:latin typeface="PFDinTextCompPro-Bold" charset="0"/>
                <a:ea typeface="ＭＳ Ｐゴシック" charset="0"/>
                <a:cs typeface="PFDinTextCompPro-Bold" charset="0"/>
                <a:sym typeface="PFDinTextCompPro-Bold" charset="0"/>
              </a:rPr>
              <a:t>MEET YOUR INSTRUCTORS</a:t>
            </a:r>
          </a:p>
          <a:p>
            <a:pPr eaLnBrk="1" hangingPunct="1">
              <a:lnSpc>
                <a:spcPts val="2448"/>
              </a:lnSpc>
              <a:defRPr/>
            </a:pPr>
            <a:endParaRPr lang="en-US" dirty="0" smtClean="0"/>
          </a:p>
        </p:txBody>
      </p:sp>
      <p:sp>
        <p:nvSpPr>
          <p:cNvPr id="6" name="Slide Number Placeholder 3"/>
          <p:cNvSpPr>
            <a:spLocks noGrp="1"/>
          </p:cNvSpPr>
          <p:nvPr>
            <p:ph type="sldNum" sz="quarter" idx="13"/>
          </p:nvPr>
        </p:nvSpPr>
        <p:spPr/>
        <p:txBody>
          <a:bodyPr/>
          <a:lstStyle/>
          <a:p>
            <a:pPr>
              <a:defRPr/>
            </a:pPr>
            <a:fld id="{6F4A1B40-4074-4A43-A415-862C3E2C2127}" type="slidenum">
              <a:rPr lang="en-US"/>
              <a:pPr>
                <a:defRPr/>
              </a:pPr>
              <a:t>3</a:t>
            </a:fld>
            <a:endParaRPr lang="en-US"/>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84851" y="1104900"/>
            <a:ext cx="2865437" cy="2865437"/>
          </a:xfrm>
          <a:prstGeom prst="rect">
            <a:avLst/>
          </a:prstGeom>
        </p:spPr>
      </p:pic>
    </p:spTree>
    <p:extLst>
      <p:ext uri="{BB962C8B-B14F-4D97-AF65-F5344CB8AC3E}">
        <p14:creationId xmlns:p14="http://schemas.microsoft.com/office/powerpoint/2010/main" val="221558440"/>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ctrTitle"/>
          </p:nvPr>
        </p:nvSpPr>
        <p:spPr bwMode="auto">
          <a:xfrm>
            <a:off x="414337" y="1644283"/>
            <a:ext cx="8429625" cy="2959835"/>
          </a:xfrm>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a:lnSpc>
                <a:spcPts val="3600"/>
              </a:lnSpc>
              <a:defRPr/>
            </a:pPr>
            <a:r>
              <a:rPr lang="en-US" sz="6000" b="0" cap="none" dirty="0" smtClean="0">
                <a:latin typeface="PFDinTextCompPro-Bold" panose="02000806000000020004" pitchFamily="2" charset="0"/>
                <a:ea typeface="ヒラギノ角ゴ ProN W6" charset="0"/>
                <a:cs typeface="ヒラギノ角ゴ ProN W6" charset="0"/>
              </a:rPr>
              <a:t>Vanessa </a:t>
            </a:r>
            <a:r>
              <a:rPr lang="en-US" sz="6000" b="0" cap="none" dirty="0" err="1" smtClean="0">
                <a:latin typeface="PFDinTextCompPro-Bold" panose="02000806000000020004" pitchFamily="2" charset="0"/>
                <a:ea typeface="ヒラギノ角ゴ ProN W6" charset="0"/>
                <a:cs typeface="ヒラギノ角ゴ ProN W6" charset="0"/>
              </a:rPr>
              <a:t>Ohta</a:t>
            </a:r>
            <a:r>
              <a:rPr lang="en-US" sz="6000" b="0" cap="none" dirty="0" smtClean="0">
                <a:latin typeface="PFDinTextCompPro-Bold" panose="02000806000000020004" pitchFamily="2" charset="0"/>
                <a:ea typeface="ヒラギノ角ゴ ProN W6" charset="0"/>
                <a:cs typeface="ヒラギノ角ゴ ProN W6" charset="0"/>
              </a:rPr>
              <a:t/>
            </a:r>
            <a:br>
              <a:rPr lang="en-US" sz="6000" b="0" cap="none" dirty="0" smtClean="0">
                <a:latin typeface="PFDinTextCompPro-Bold" panose="02000806000000020004" pitchFamily="2" charset="0"/>
                <a:ea typeface="ヒラギノ角ゴ ProN W6" charset="0"/>
                <a:cs typeface="ヒラギノ角ゴ ProN W6" charset="0"/>
              </a:rPr>
            </a:br>
            <a:r>
              <a:rPr lang="en-US" sz="6000" dirty="0">
                <a:solidFill>
                  <a:srgbClr val="434247"/>
                </a:solidFill>
                <a:latin typeface="HelveticaNeue" charset="0"/>
              </a:rPr>
              <a:t/>
            </a:r>
            <a:br>
              <a:rPr lang="en-US" sz="6000" dirty="0">
                <a:solidFill>
                  <a:srgbClr val="434247"/>
                </a:solidFill>
                <a:latin typeface="HelveticaNeue" charset="0"/>
              </a:rPr>
            </a:br>
            <a:r>
              <a:rPr lang="en-US" sz="6000" b="0" cap="none" dirty="0" smtClean="0">
                <a:latin typeface="PFDinTextCompPro-Bold" panose="02000806000000020004" pitchFamily="2" charset="0"/>
                <a:ea typeface="ヒラギノ角ゴ ProN W6" charset="0"/>
                <a:cs typeface="ヒラギノ角ゴ ProN W6" charset="0"/>
              </a:rPr>
              <a:t/>
            </a:r>
            <a:br>
              <a:rPr lang="en-US" sz="6000" b="0" cap="none" dirty="0" smtClean="0">
                <a:latin typeface="PFDinTextCompPro-Bold" panose="02000806000000020004" pitchFamily="2" charset="0"/>
                <a:ea typeface="ヒラギノ角ゴ ProN W6" charset="0"/>
                <a:cs typeface="ヒラギノ角ゴ ProN W6" charset="0"/>
              </a:rPr>
            </a:br>
            <a:r>
              <a:rPr lang="en-US" sz="3200" b="0" cap="none" dirty="0">
                <a:latin typeface="PFDinTextCompPro-Bold" panose="02000806000000020004" pitchFamily="2" charset="0"/>
                <a:ea typeface="ヒラギノ角ゴ ProN W6" charset="0"/>
                <a:cs typeface="ヒラギノ角ゴ ProN W6" charset="0"/>
              </a:rPr>
              <a:t>C</a:t>
            </a:r>
            <a:r>
              <a:rPr lang="en-US" sz="3200" b="0" cap="none" dirty="0" smtClean="0">
                <a:latin typeface="PFDinTextCompPro-Bold" panose="02000806000000020004" pitchFamily="2" charset="0"/>
                <a:ea typeface="ヒラギノ角ゴ ProN W6" charset="0"/>
                <a:cs typeface="ヒラギノ角ゴ ProN W6" charset="0"/>
              </a:rPr>
              <a:t>urrent</a:t>
            </a:r>
            <a:br>
              <a:rPr lang="en-US" sz="3200" b="0" cap="none" dirty="0" smtClean="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Program Manager at GA</a:t>
            </a:r>
            <a:r>
              <a:rPr lang="en-US" sz="3200" dirty="0"/>
              <a:t/>
            </a:r>
            <a:br>
              <a:rPr lang="en-US" sz="3200" dirty="0"/>
            </a:br>
            <a:r>
              <a:rPr lang="en-US" sz="3200" b="0" cap="none" dirty="0" smtClean="0">
                <a:latin typeface="PFDinTextCompPro-Bold" panose="02000806000000020004" pitchFamily="2" charset="0"/>
                <a:ea typeface="ヒラギノ角ゴ ProN W6" charset="0"/>
                <a:cs typeface="ヒラギノ角ゴ ProN W6" charset="0"/>
              </a:rPr>
              <a:t/>
            </a:r>
            <a:br>
              <a:rPr lang="en-US" sz="3200" b="0" cap="none" dirty="0" smtClean="0">
                <a:latin typeface="PFDinTextCompPro-Bold" panose="02000806000000020004" pitchFamily="2" charset="0"/>
                <a:ea typeface="ヒラギノ角ゴ ProN W6" charset="0"/>
                <a:cs typeface="ヒラギノ角ゴ ProN W6" charset="0"/>
              </a:rPr>
            </a:br>
            <a:endParaRPr lang="en-US" sz="3200" b="0" cap="none" dirty="0">
              <a:latin typeface="+mn-lt"/>
              <a:ea typeface="ヒラギノ角ゴ ProN W6" charset="0"/>
              <a:cs typeface="ヒラギノ角ゴ ProN W6" charset="0"/>
            </a:endParaRPr>
          </a:p>
        </p:txBody>
      </p:sp>
      <p:sp>
        <p:nvSpPr>
          <p:cNvPr id="11" name="Content Placeholder 10"/>
          <p:cNvSpPr>
            <a:spLocks noGrp="1"/>
          </p:cNvSpPr>
          <p:nvPr>
            <p:ph sz="quarter" idx="11"/>
          </p:nvPr>
        </p:nvSpPr>
        <p:spPr>
          <a:xfrm>
            <a:off x="371475" y="495300"/>
            <a:ext cx="7129463" cy="304800"/>
          </a:xfrm>
        </p:spPr>
        <p:txBody>
          <a:bodyPr/>
          <a:lstStyle/>
          <a:p>
            <a:pPr eaLnBrk="1" hangingPunct="1">
              <a:lnSpc>
                <a:spcPts val="2448"/>
              </a:lnSpc>
              <a:defRPr/>
            </a:pPr>
            <a:r>
              <a:rPr lang="en-US" dirty="0" smtClean="0">
                <a:latin typeface="PFDinTextCompPro-Bold" charset="0"/>
                <a:ea typeface="ＭＳ Ｐゴシック" charset="0"/>
                <a:cs typeface="PFDinTextCompPro-Bold" charset="0"/>
                <a:sym typeface="PFDinTextCompPro-Bold" charset="0"/>
              </a:rPr>
              <a:t>MEET YOUR INSTRUCTORS</a:t>
            </a:r>
          </a:p>
          <a:p>
            <a:pPr eaLnBrk="1" hangingPunct="1">
              <a:lnSpc>
                <a:spcPts val="2448"/>
              </a:lnSpc>
              <a:defRPr/>
            </a:pPr>
            <a:endParaRPr lang="en-US" dirty="0" smtClean="0"/>
          </a:p>
        </p:txBody>
      </p:sp>
      <p:sp>
        <p:nvSpPr>
          <p:cNvPr id="6" name="Slide Number Placeholder 3"/>
          <p:cNvSpPr>
            <a:spLocks noGrp="1"/>
          </p:cNvSpPr>
          <p:nvPr>
            <p:ph type="sldNum" sz="quarter" idx="13"/>
          </p:nvPr>
        </p:nvSpPr>
        <p:spPr/>
        <p:txBody>
          <a:bodyPr/>
          <a:lstStyle/>
          <a:p>
            <a:pPr>
              <a:defRPr/>
            </a:pPr>
            <a:fld id="{6F4A1B40-4074-4A43-A415-862C3E2C2127}" type="slidenum">
              <a:rPr lang="en-US"/>
              <a:pPr>
                <a:defRPr/>
              </a:pPr>
              <a:t>4</a:t>
            </a:fld>
            <a:endParaRPr lang="en-US"/>
          </a:p>
        </p:txBody>
      </p:sp>
      <p:pic>
        <p:nvPicPr>
          <p:cNvPr id="7" name="Picture 6"/>
          <p:cNvPicPr>
            <a:picLocks noChangeAspect="1"/>
          </p:cNvPicPr>
          <p:nvPr/>
        </p:nvPicPr>
        <p:blipFill>
          <a:blip r:embed="rId3"/>
          <a:stretch>
            <a:fillRect/>
          </a:stretch>
        </p:blipFill>
        <p:spPr>
          <a:xfrm>
            <a:off x="4262438" y="1181100"/>
            <a:ext cx="4514850" cy="3009900"/>
          </a:xfrm>
          <a:prstGeom prst="rect">
            <a:avLst/>
          </a:prstGeom>
        </p:spPr>
      </p:pic>
    </p:spTree>
    <p:extLst>
      <p:ext uri="{BB962C8B-B14F-4D97-AF65-F5344CB8AC3E}">
        <p14:creationId xmlns:p14="http://schemas.microsoft.com/office/powerpoint/2010/main" val="278722862"/>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a:xfrm>
            <a:off x="414337" y="372143"/>
            <a:ext cx="7129671" cy="304800"/>
          </a:xfrm>
        </p:spPr>
        <p:txBody>
          <a:bodyPr/>
          <a:lstStyle/>
          <a:p>
            <a:pPr>
              <a:lnSpc>
                <a:spcPct val="150000"/>
              </a:lnSpc>
            </a:pPr>
            <a:r>
              <a:rPr lang="en-US" sz="2400" dirty="0"/>
              <a:t>Bathrooms</a:t>
            </a:r>
          </a:p>
        </p:txBody>
      </p:sp>
      <p:pic>
        <p:nvPicPr>
          <p:cNvPr id="6" name="Content Placeholder 5"/>
          <p:cNvPicPr>
            <a:picLocks noGrp="1" noChangeAspect="1"/>
          </p:cNvPicPr>
          <p:nvPr>
            <p:ph sz="half" idx="12"/>
          </p:nvPr>
        </p:nvPicPr>
        <p:blipFill>
          <a:blip r:embed="rId2"/>
          <a:stretch>
            <a:fillRect/>
          </a:stretch>
        </p:blipFill>
        <p:spPr>
          <a:xfrm>
            <a:off x="77732" y="841375"/>
            <a:ext cx="7802879" cy="4876800"/>
          </a:xfrm>
        </p:spPr>
      </p:pic>
      <p:sp>
        <p:nvSpPr>
          <p:cNvPr id="5" name="Slide Number Placeholder 4"/>
          <p:cNvSpPr>
            <a:spLocks noGrp="1"/>
          </p:cNvSpPr>
          <p:nvPr>
            <p:ph type="sldNum" sz="quarter" idx="13"/>
          </p:nvPr>
        </p:nvSpPr>
        <p:spPr/>
        <p:txBody>
          <a:bodyPr/>
          <a:lstStyle/>
          <a:p>
            <a:pPr>
              <a:defRPr/>
            </a:pPr>
            <a:fld id="{BD34588A-CBAF-924B-A77D-DE72B91A9204}" type="slidenum">
              <a:rPr lang="en-US" smtClean="0"/>
              <a:pPr>
                <a:defRPr/>
              </a:pPr>
              <a:t>5</a:t>
            </a:fld>
            <a:endParaRPr lang="en-US" dirty="0"/>
          </a:p>
        </p:txBody>
      </p:sp>
    </p:spTree>
    <p:extLst>
      <p:ext uri="{BB962C8B-B14F-4D97-AF65-F5344CB8AC3E}">
        <p14:creationId xmlns:p14="http://schemas.microsoft.com/office/powerpoint/2010/main" val="1869470124"/>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Logistics</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6</a:t>
            </a:fld>
            <a:endParaRPr lang="en-US"/>
          </a:p>
        </p:txBody>
      </p:sp>
      <p:sp>
        <p:nvSpPr>
          <p:cNvPr id="5" name="Rectangle 4"/>
          <p:cNvSpPr/>
          <p:nvPr/>
        </p:nvSpPr>
        <p:spPr>
          <a:xfrm>
            <a:off x="1100137" y="1257300"/>
            <a:ext cx="6858000" cy="3170099"/>
          </a:xfrm>
          <a:prstGeom prst="rect">
            <a:avLst/>
          </a:prstGeom>
        </p:spPr>
        <p:txBody>
          <a:bodyPr wrap="square">
            <a:spAutoFit/>
          </a:bodyPr>
          <a:lstStyle/>
          <a:p>
            <a:pPr marL="285750" indent="-285750" algn="l">
              <a:lnSpc>
                <a:spcPct val="150000"/>
              </a:lnSpc>
              <a:buFont typeface="Arial"/>
              <a:buChar char="•"/>
            </a:pPr>
            <a:r>
              <a:rPr lang="en-US" sz="2000" dirty="0" smtClean="0"/>
              <a:t>Parking</a:t>
            </a:r>
          </a:p>
          <a:p>
            <a:pPr marL="285750" indent="-285750" algn="l">
              <a:lnSpc>
                <a:spcPct val="150000"/>
              </a:lnSpc>
              <a:buFont typeface="Arial"/>
              <a:buChar char="•"/>
            </a:pPr>
            <a:r>
              <a:rPr lang="en-US" sz="2000" dirty="0" smtClean="0"/>
              <a:t>Start </a:t>
            </a:r>
            <a:r>
              <a:rPr lang="en-US" sz="2000" dirty="0"/>
              <a:t>and end on </a:t>
            </a:r>
            <a:r>
              <a:rPr lang="en-US" sz="2000" dirty="0" smtClean="0"/>
              <a:t>time</a:t>
            </a:r>
            <a:endParaRPr lang="en-US" sz="2000" dirty="0"/>
          </a:p>
          <a:p>
            <a:pPr marL="285750" indent="-285750" algn="l">
              <a:lnSpc>
                <a:spcPct val="150000"/>
              </a:lnSpc>
              <a:buFont typeface="Arial"/>
              <a:buChar char="•"/>
            </a:pPr>
            <a:r>
              <a:rPr lang="en-US" sz="2000" dirty="0"/>
              <a:t>Missing </a:t>
            </a:r>
            <a:r>
              <a:rPr lang="en-US" sz="2000" dirty="0" smtClean="0"/>
              <a:t>class</a:t>
            </a:r>
            <a:endParaRPr lang="en-US" sz="2000" dirty="0"/>
          </a:p>
          <a:p>
            <a:pPr marL="285750" indent="-285750" algn="l">
              <a:lnSpc>
                <a:spcPct val="150000"/>
              </a:lnSpc>
              <a:buFont typeface="Arial"/>
              <a:buChar char="•"/>
            </a:pPr>
            <a:r>
              <a:rPr lang="en-US" sz="2000" dirty="0"/>
              <a:t>Slack instead of </a:t>
            </a:r>
            <a:r>
              <a:rPr lang="en-US" sz="2000" dirty="0" smtClean="0"/>
              <a:t>email</a:t>
            </a:r>
            <a:endParaRPr lang="en-US" sz="2000" dirty="0"/>
          </a:p>
          <a:p>
            <a:pPr marL="285750" indent="-285750" algn="l">
              <a:lnSpc>
                <a:spcPct val="150000"/>
              </a:lnSpc>
              <a:buFont typeface="Arial"/>
              <a:buChar char="•"/>
            </a:pPr>
            <a:r>
              <a:rPr lang="en-US" sz="2000" dirty="0"/>
              <a:t>Office </a:t>
            </a:r>
            <a:r>
              <a:rPr lang="en-US" sz="2000" dirty="0" smtClean="0"/>
              <a:t>hours</a:t>
            </a:r>
            <a:endParaRPr lang="en-US" sz="2000" dirty="0"/>
          </a:p>
          <a:p>
            <a:pPr marL="285750" indent="-285750" algn="l">
              <a:lnSpc>
                <a:spcPct val="150000"/>
              </a:lnSpc>
              <a:buFont typeface="Arial"/>
              <a:buChar char="•"/>
            </a:pPr>
            <a:r>
              <a:rPr lang="en-US" sz="2000" dirty="0" err="1"/>
              <a:t>GitHub</a:t>
            </a:r>
            <a:r>
              <a:rPr lang="en-US" sz="2000" dirty="0"/>
              <a:t> for course content and </a:t>
            </a:r>
            <a:r>
              <a:rPr lang="en-US" sz="2000" dirty="0" smtClean="0"/>
              <a:t>homework</a:t>
            </a:r>
            <a:endParaRPr lang="en-US" sz="2000" dirty="0"/>
          </a:p>
          <a:p>
            <a:pPr marL="285750" indent="-285750" algn="l">
              <a:buFont typeface="Arial"/>
              <a:buChar char="•"/>
            </a:pPr>
            <a:endParaRPr lang="en-US" sz="2000" dirty="0" smtClean="0"/>
          </a:p>
        </p:txBody>
      </p:sp>
    </p:spTree>
    <p:extLst>
      <p:ext uri="{BB962C8B-B14F-4D97-AF65-F5344CB8AC3E}">
        <p14:creationId xmlns:p14="http://schemas.microsoft.com/office/powerpoint/2010/main" val="197596037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ctrTitle"/>
          </p:nvPr>
        </p:nvSpPr>
        <p:spPr bwMode="auto">
          <a:xfrm>
            <a:off x="414337" y="1644283"/>
            <a:ext cx="8429625" cy="2959835"/>
          </a:xfrm>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a:lnSpc>
                <a:spcPts val="3600"/>
              </a:lnSpc>
              <a:defRPr/>
            </a:pPr>
            <a:r>
              <a:rPr lang="en-US" sz="6000" b="0" cap="none" dirty="0" smtClean="0">
                <a:latin typeface="PFDinTextCompPro-Bold" panose="02000806000000020004" pitchFamily="2" charset="0"/>
                <a:ea typeface="ヒラギノ角ゴ ProN W6" charset="0"/>
                <a:cs typeface="ヒラギノ角ゴ ProN W6" charset="0"/>
              </a:rPr>
              <a:t>George McIntire</a:t>
            </a:r>
            <a:br>
              <a:rPr lang="en-US" sz="6000" b="0" cap="none" dirty="0" smtClean="0">
                <a:latin typeface="PFDinTextCompPro-Bold" panose="02000806000000020004" pitchFamily="2" charset="0"/>
                <a:ea typeface="ヒラギノ角ゴ ProN W6" charset="0"/>
                <a:cs typeface="ヒラギノ角ゴ ProN W6" charset="0"/>
              </a:rPr>
            </a:br>
            <a:r>
              <a:rPr lang="en-US" sz="6000" b="0" cap="none" dirty="0" smtClean="0">
                <a:latin typeface="PFDinTextCompPro-Bold" panose="02000806000000020004" pitchFamily="2" charset="0"/>
                <a:ea typeface="ヒラギノ角ゴ ProN W6" charset="0"/>
                <a:cs typeface="ヒラギノ角ゴ ProN W6" charset="0"/>
              </a:rPr>
              <a:t/>
            </a:r>
            <a:br>
              <a:rPr lang="en-US" sz="6000" b="0" cap="none" dirty="0" smtClean="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Current</a:t>
            </a:r>
            <a:r>
              <a:rPr lang="en-US" sz="3200" b="0" cap="none" dirty="0">
                <a:latin typeface="PFDinTextCompPro-Bold" panose="02000806000000020004" pitchFamily="2" charset="0"/>
                <a:ea typeface="ヒラギノ角ゴ ProN W6" charset="0"/>
                <a:cs typeface="ヒラギノ角ゴ ProN W6" charset="0"/>
              </a:rPr>
              <a:t/>
            </a:r>
            <a:br>
              <a:rPr lang="en-US" sz="3200" b="0" cap="none" dirty="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IA at General Assembly</a:t>
            </a:r>
            <a:r>
              <a:rPr lang="en-US" sz="3200" b="0" cap="none" dirty="0" smtClean="0">
                <a:latin typeface="PFDinTextCompPro-Bold" panose="02000806000000020004" pitchFamily="2" charset="0"/>
                <a:ea typeface="ヒラギノ角ゴ ProN W6" charset="0"/>
                <a:cs typeface="ヒラギノ角ゴ ProN W6" charset="0"/>
              </a:rPr>
              <a:t/>
            </a:r>
            <a:br>
              <a:rPr lang="en-US" sz="3200" b="0" cap="none" dirty="0" smtClean="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
            </a:r>
            <a:br>
              <a:rPr lang="en-US" sz="3200" b="0" cap="none" dirty="0" smtClean="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Former</a:t>
            </a:r>
            <a:br>
              <a:rPr lang="en-US" sz="3200" b="0" cap="none" dirty="0" smtClean="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JOURNALIST of Data Science</a:t>
            </a:r>
            <a:endParaRPr lang="en-US" sz="3200" b="0" cap="none" dirty="0">
              <a:latin typeface="+mn-lt"/>
              <a:ea typeface="ヒラギノ角ゴ ProN W6" charset="0"/>
              <a:cs typeface="ヒラギノ角ゴ ProN W6" charset="0"/>
            </a:endParaRPr>
          </a:p>
        </p:txBody>
      </p:sp>
      <p:sp>
        <p:nvSpPr>
          <p:cNvPr id="11" name="Content Placeholder 10"/>
          <p:cNvSpPr>
            <a:spLocks noGrp="1"/>
          </p:cNvSpPr>
          <p:nvPr>
            <p:ph sz="quarter" idx="11"/>
          </p:nvPr>
        </p:nvSpPr>
        <p:spPr>
          <a:xfrm>
            <a:off x="371475" y="495300"/>
            <a:ext cx="7129463" cy="304800"/>
          </a:xfrm>
        </p:spPr>
        <p:txBody>
          <a:bodyPr/>
          <a:lstStyle/>
          <a:p>
            <a:pPr eaLnBrk="1" hangingPunct="1">
              <a:lnSpc>
                <a:spcPts val="2448"/>
              </a:lnSpc>
              <a:defRPr/>
            </a:pPr>
            <a:r>
              <a:rPr lang="en-US" dirty="0" smtClean="0">
                <a:latin typeface="PFDinTextCompPro-Bold" charset="0"/>
                <a:ea typeface="ＭＳ Ｐゴシック" charset="0"/>
                <a:cs typeface="PFDinTextCompPro-Bold" charset="0"/>
                <a:sym typeface="PFDinTextCompPro-Bold" charset="0"/>
              </a:rPr>
              <a:t>MEET YOUR INSTRUCTORS</a:t>
            </a:r>
          </a:p>
          <a:p>
            <a:pPr eaLnBrk="1" hangingPunct="1">
              <a:lnSpc>
                <a:spcPts val="2448"/>
              </a:lnSpc>
              <a:defRPr/>
            </a:pPr>
            <a:endParaRPr lang="en-US" dirty="0" smtClean="0"/>
          </a:p>
        </p:txBody>
      </p:sp>
      <p:sp>
        <p:nvSpPr>
          <p:cNvPr id="6" name="Slide Number Placeholder 3"/>
          <p:cNvSpPr>
            <a:spLocks noGrp="1"/>
          </p:cNvSpPr>
          <p:nvPr>
            <p:ph type="sldNum" sz="quarter" idx="13"/>
          </p:nvPr>
        </p:nvSpPr>
        <p:spPr/>
        <p:txBody>
          <a:bodyPr/>
          <a:lstStyle/>
          <a:p>
            <a:pPr>
              <a:defRPr/>
            </a:pPr>
            <a:fld id="{6F4A1B40-4074-4A43-A415-862C3E2C2127}" type="slidenum">
              <a:rPr lang="en-US"/>
              <a:pPr>
                <a:defRPr/>
              </a:pPr>
              <a:t>7</a:t>
            </a:fld>
            <a:endParaRPr lang="en-US"/>
          </a:p>
        </p:txBody>
      </p:sp>
      <p:pic>
        <p:nvPicPr>
          <p:cNvPr id="2" name="Picture 1"/>
          <p:cNvPicPr>
            <a:picLocks noChangeAspect="1"/>
          </p:cNvPicPr>
          <p:nvPr/>
        </p:nvPicPr>
        <p:blipFill>
          <a:blip r:embed="rId3"/>
          <a:stretch>
            <a:fillRect/>
          </a:stretch>
        </p:blipFill>
        <p:spPr>
          <a:xfrm>
            <a:off x="6364288" y="1181100"/>
            <a:ext cx="2540000" cy="2540000"/>
          </a:xfrm>
          <a:prstGeom prst="rect">
            <a:avLst/>
          </a:prstGeom>
        </p:spPr>
      </p:pic>
    </p:spTree>
    <p:extLst>
      <p:ext uri="{BB962C8B-B14F-4D97-AF65-F5344CB8AC3E}">
        <p14:creationId xmlns:p14="http://schemas.microsoft.com/office/powerpoint/2010/main" val="680466996"/>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ctrTitle"/>
          </p:nvPr>
        </p:nvSpPr>
        <p:spPr bwMode="auto">
          <a:xfrm>
            <a:off x="414337" y="1644283"/>
            <a:ext cx="8429625" cy="2959835"/>
          </a:xfrm>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a:lnSpc>
                <a:spcPts val="3600"/>
              </a:lnSpc>
              <a:defRPr/>
            </a:pPr>
            <a:r>
              <a:rPr lang="en-US" sz="6000" b="0" cap="none" dirty="0" err="1" smtClean="0">
                <a:latin typeface="PFDinTextCompPro-Bold" panose="02000806000000020004" pitchFamily="2" charset="0"/>
                <a:ea typeface="ヒラギノ角ゴ ProN W6" charset="0"/>
                <a:cs typeface="ヒラギノ角ゴ ProN W6" charset="0"/>
              </a:rPr>
              <a:t>Cari</a:t>
            </a:r>
            <a:r>
              <a:rPr lang="en-US" sz="6000" b="0" cap="none" dirty="0" smtClean="0">
                <a:latin typeface="PFDinTextCompPro-Bold" panose="02000806000000020004" pitchFamily="2" charset="0"/>
                <a:ea typeface="ヒラギノ角ゴ ProN W6" charset="0"/>
                <a:cs typeface="ヒラギノ角ゴ ProN W6" charset="0"/>
              </a:rPr>
              <a:t> </a:t>
            </a:r>
            <a:r>
              <a:rPr lang="en-US" sz="6000" b="0" cap="none" dirty="0" err="1" smtClean="0">
                <a:latin typeface="PFDinTextCompPro-Bold" panose="02000806000000020004" pitchFamily="2" charset="0"/>
                <a:ea typeface="ヒラギノ角ゴ ProN W6" charset="0"/>
                <a:cs typeface="ヒラギノ角ゴ ProN W6" charset="0"/>
              </a:rPr>
              <a:t>Levay</a:t>
            </a:r>
            <a:r>
              <a:rPr lang="en-US" sz="6000" b="0" cap="none" dirty="0" smtClean="0">
                <a:latin typeface="PFDinTextCompPro-Bold" panose="02000806000000020004" pitchFamily="2" charset="0"/>
                <a:ea typeface="ヒラギノ角ゴ ProN W6" charset="0"/>
                <a:cs typeface="ヒラギノ角ゴ ProN W6" charset="0"/>
              </a:rPr>
              <a:t/>
            </a:r>
            <a:br>
              <a:rPr lang="en-US" sz="6000" b="0" cap="none" dirty="0" smtClean="0">
                <a:latin typeface="PFDinTextCompPro-Bold" panose="02000806000000020004" pitchFamily="2" charset="0"/>
                <a:ea typeface="ヒラギノ角ゴ ProN W6" charset="0"/>
                <a:cs typeface="ヒラギノ角ゴ ProN W6" charset="0"/>
              </a:rPr>
            </a:br>
            <a:r>
              <a:rPr lang="en-US" sz="6000" b="0" cap="none" dirty="0">
                <a:latin typeface="PFDinTextCompPro-Bold" panose="02000806000000020004" pitchFamily="2" charset="0"/>
                <a:ea typeface="ヒラギノ角ゴ ProN W6" charset="0"/>
                <a:cs typeface="ヒラギノ角ゴ ProN W6" charset="0"/>
              </a:rPr>
              <a:t/>
            </a:r>
            <a:br>
              <a:rPr lang="en-US" sz="6000" b="0" cap="none" dirty="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Current</a:t>
            </a:r>
            <a:r>
              <a:rPr lang="en-US" sz="3200" b="0" cap="none" dirty="0">
                <a:latin typeface="PFDinTextCompPro-Bold" panose="02000806000000020004" pitchFamily="2" charset="0"/>
                <a:ea typeface="ヒラギノ角ゴ ProN W6" charset="0"/>
                <a:cs typeface="ヒラギノ角ゴ ProN W6" charset="0"/>
              </a:rPr>
              <a:t/>
            </a:r>
            <a:br>
              <a:rPr lang="en-US" sz="3200" b="0" cap="none" dirty="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Senior Technical Recruiter at LinkedIn</a:t>
            </a:r>
            <a:br>
              <a:rPr lang="en-US" sz="3200" b="0" cap="none" dirty="0" smtClean="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
            </a:r>
            <a:br>
              <a:rPr lang="en-US" sz="3200" b="0" cap="none" dirty="0" smtClean="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Former</a:t>
            </a:r>
            <a:br>
              <a:rPr lang="en-US" sz="3200" b="0" cap="none" dirty="0" smtClean="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STUDENT, GA Data Science</a:t>
            </a:r>
            <a:endParaRPr lang="en-US" sz="3200" b="0" cap="none" dirty="0">
              <a:latin typeface="+mn-lt"/>
              <a:ea typeface="ヒラギノ角ゴ ProN W6" charset="0"/>
              <a:cs typeface="ヒラギノ角ゴ ProN W6" charset="0"/>
            </a:endParaRPr>
          </a:p>
        </p:txBody>
      </p:sp>
      <p:sp>
        <p:nvSpPr>
          <p:cNvPr id="11" name="Content Placeholder 10"/>
          <p:cNvSpPr>
            <a:spLocks noGrp="1"/>
          </p:cNvSpPr>
          <p:nvPr>
            <p:ph sz="quarter" idx="11"/>
          </p:nvPr>
        </p:nvSpPr>
        <p:spPr>
          <a:xfrm>
            <a:off x="371475" y="495300"/>
            <a:ext cx="7129463" cy="304800"/>
          </a:xfrm>
        </p:spPr>
        <p:txBody>
          <a:bodyPr/>
          <a:lstStyle/>
          <a:p>
            <a:pPr eaLnBrk="1" hangingPunct="1">
              <a:lnSpc>
                <a:spcPts val="2448"/>
              </a:lnSpc>
              <a:defRPr/>
            </a:pPr>
            <a:r>
              <a:rPr lang="en-US" dirty="0" smtClean="0">
                <a:latin typeface="PFDinTextCompPro-Bold" charset="0"/>
                <a:ea typeface="ＭＳ Ｐゴシック" charset="0"/>
                <a:cs typeface="PFDinTextCompPro-Bold" charset="0"/>
                <a:sym typeface="PFDinTextCompPro-Bold" charset="0"/>
              </a:rPr>
              <a:t>MEET YOUR INSTRUCTORS</a:t>
            </a:r>
          </a:p>
          <a:p>
            <a:pPr eaLnBrk="1" hangingPunct="1">
              <a:lnSpc>
                <a:spcPts val="2448"/>
              </a:lnSpc>
              <a:defRPr/>
            </a:pPr>
            <a:endParaRPr lang="en-US" dirty="0" smtClean="0"/>
          </a:p>
        </p:txBody>
      </p:sp>
      <p:sp>
        <p:nvSpPr>
          <p:cNvPr id="6" name="Slide Number Placeholder 3"/>
          <p:cNvSpPr>
            <a:spLocks noGrp="1"/>
          </p:cNvSpPr>
          <p:nvPr>
            <p:ph type="sldNum" sz="quarter" idx="13"/>
          </p:nvPr>
        </p:nvSpPr>
        <p:spPr/>
        <p:txBody>
          <a:bodyPr/>
          <a:lstStyle/>
          <a:p>
            <a:pPr>
              <a:defRPr/>
            </a:pPr>
            <a:fld id="{6F4A1B40-4074-4A43-A415-862C3E2C2127}" type="slidenum">
              <a:rPr lang="en-US"/>
              <a:pPr>
                <a:defRPr/>
              </a:pPr>
              <a:t>8</a:t>
            </a:fld>
            <a:endParaRPr lang="en-US"/>
          </a:p>
        </p:txBody>
      </p:sp>
      <p:pic>
        <p:nvPicPr>
          <p:cNvPr id="2" name="Picture 1"/>
          <p:cNvPicPr>
            <a:picLocks noChangeAspect="1"/>
          </p:cNvPicPr>
          <p:nvPr/>
        </p:nvPicPr>
        <p:blipFill>
          <a:blip r:embed="rId3"/>
          <a:stretch>
            <a:fillRect/>
          </a:stretch>
        </p:blipFill>
        <p:spPr>
          <a:xfrm>
            <a:off x="6415088" y="1181100"/>
            <a:ext cx="2489200" cy="2489200"/>
          </a:xfrm>
          <a:prstGeom prst="rect">
            <a:avLst/>
          </a:prstGeom>
        </p:spPr>
      </p:pic>
    </p:spTree>
    <p:extLst>
      <p:ext uri="{BB962C8B-B14F-4D97-AF65-F5344CB8AC3E}">
        <p14:creationId xmlns:p14="http://schemas.microsoft.com/office/powerpoint/2010/main" val="1330573317"/>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Instructor Philosophy</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9</a:t>
            </a:fld>
            <a:endParaRPr lang="en-US"/>
          </a:p>
        </p:txBody>
      </p:sp>
      <p:sp>
        <p:nvSpPr>
          <p:cNvPr id="5" name="Rectangle 4"/>
          <p:cNvSpPr/>
          <p:nvPr/>
        </p:nvSpPr>
        <p:spPr>
          <a:xfrm>
            <a:off x="1100137" y="1257300"/>
            <a:ext cx="6858000" cy="3170099"/>
          </a:xfrm>
          <a:prstGeom prst="rect">
            <a:avLst/>
          </a:prstGeom>
        </p:spPr>
        <p:txBody>
          <a:bodyPr wrap="square">
            <a:spAutoFit/>
          </a:bodyPr>
          <a:lstStyle/>
          <a:p>
            <a:pPr algn="l"/>
            <a:endParaRPr lang="en-US" sz="2000" dirty="0" smtClean="0"/>
          </a:p>
          <a:p>
            <a:pPr marL="285750" indent="-285750" algn="l">
              <a:buFont typeface="Arial"/>
              <a:buChar char="•"/>
            </a:pPr>
            <a:r>
              <a:rPr lang="en-US" sz="2000" dirty="0" smtClean="0"/>
              <a:t>Seek an optimal pace</a:t>
            </a:r>
          </a:p>
          <a:p>
            <a:pPr marL="285750" indent="-285750" algn="l">
              <a:buFont typeface="Arial"/>
              <a:buChar char="•"/>
            </a:pPr>
            <a:endParaRPr lang="en-US" sz="2000" dirty="0" smtClean="0"/>
          </a:p>
          <a:p>
            <a:pPr marL="285750" indent="-285750" algn="l">
              <a:buFont typeface="Arial"/>
              <a:buChar char="•"/>
            </a:pPr>
            <a:endParaRPr lang="en-US" sz="2000" dirty="0"/>
          </a:p>
          <a:p>
            <a:pPr marL="285750" indent="-285750" algn="l">
              <a:buFont typeface="Arial"/>
              <a:buChar char="•"/>
            </a:pPr>
            <a:r>
              <a:rPr lang="en-US" sz="2000" dirty="0" smtClean="0"/>
              <a:t>Communicate early and often</a:t>
            </a:r>
          </a:p>
          <a:p>
            <a:pPr algn="l"/>
            <a:endParaRPr lang="en-US" sz="2000" dirty="0" smtClean="0"/>
          </a:p>
          <a:p>
            <a:pPr algn="l"/>
            <a:endParaRPr lang="en-US" sz="2000" dirty="0"/>
          </a:p>
          <a:p>
            <a:pPr marL="285750" indent="-285750" algn="l">
              <a:buFont typeface="Arial"/>
              <a:buChar char="•"/>
            </a:pPr>
            <a:r>
              <a:rPr lang="en-US" sz="2000" dirty="0" smtClean="0"/>
              <a:t>Success is not a grade</a:t>
            </a:r>
          </a:p>
          <a:p>
            <a:pPr marL="285750" indent="-285750" algn="l">
              <a:buFont typeface="Arial"/>
              <a:buChar char="•"/>
            </a:pPr>
            <a:endParaRPr lang="en-US" sz="2000" dirty="0" smtClean="0"/>
          </a:p>
          <a:p>
            <a:pPr marL="285750" indent="-285750" algn="l">
              <a:buFont typeface="Arial"/>
              <a:buChar char="•"/>
            </a:pPr>
            <a:r>
              <a:rPr lang="en-US" sz="2000" dirty="0" smtClean="0"/>
              <a:t>Teach how to learn</a:t>
            </a:r>
          </a:p>
        </p:txBody>
      </p:sp>
    </p:spTree>
    <p:extLst>
      <p:ext uri="{BB962C8B-B14F-4D97-AF65-F5344CB8AC3E}">
        <p14:creationId xmlns:p14="http://schemas.microsoft.com/office/powerpoint/2010/main" val="306245869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GA_Instructor_Template_Deck">
  <a:themeElements>
    <a:clrScheme name="">
      <a:dk1>
        <a:srgbClr val="808080"/>
      </a:dk1>
      <a:lt1>
        <a:srgbClr val="FFFFFF"/>
      </a:lt1>
      <a:dk2>
        <a:srgbClr val="000000"/>
      </a:dk2>
      <a:lt2>
        <a:srgbClr val="000000"/>
      </a:lt2>
      <a:accent1>
        <a:srgbClr val="FFFFD6"/>
      </a:accent1>
      <a:accent2>
        <a:srgbClr val="333399"/>
      </a:accent2>
      <a:accent3>
        <a:srgbClr val="AAAAAA"/>
      </a:accent3>
      <a:accent4>
        <a:srgbClr val="DADADA"/>
      </a:accent4>
      <a:accent5>
        <a:srgbClr val="FFFFE8"/>
      </a:accent5>
      <a:accent6>
        <a:srgbClr val="2D2D8A"/>
      </a:accent6>
      <a:hlink>
        <a:srgbClr val="009999"/>
      </a:hlink>
      <a:folHlink>
        <a:srgbClr val="99CC00"/>
      </a:folHlink>
    </a:clrScheme>
    <a:fontScheme name="Title">
      <a:majorFont>
        <a:latin typeface="PFDinTextCompPro-Bold"/>
        <a:ea typeface="ヒラギノ角ゴ ProN W6"/>
        <a:cs typeface="ヒラギノ角ゴ ProN W6"/>
      </a:majorFont>
      <a:minorFont>
        <a:latin typeface="News706 BT"/>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Agenda">
  <a:themeElements>
    <a:clrScheme name="General Assembly">
      <a:dk1>
        <a:srgbClr val="000000"/>
      </a:dk1>
      <a:lt1>
        <a:srgbClr val="FFFFFF"/>
      </a:lt1>
      <a:dk2>
        <a:srgbClr val="000000"/>
      </a:dk2>
      <a:lt2>
        <a:srgbClr val="808080"/>
      </a:lt2>
      <a:accent1>
        <a:srgbClr val="650A34"/>
      </a:accent1>
      <a:accent2>
        <a:srgbClr val="ED203B"/>
      </a:accent2>
      <a:accent3>
        <a:srgbClr val="FF9DB6"/>
      </a:accent3>
      <a:accent4>
        <a:srgbClr val="FFD707"/>
      </a:accent4>
      <a:accent5>
        <a:srgbClr val="78E6D2"/>
      </a:accent5>
      <a:accent6>
        <a:srgbClr val="23C2BC"/>
      </a:accent6>
      <a:hlink>
        <a:srgbClr val="009999"/>
      </a:hlink>
      <a:folHlink>
        <a:srgbClr val="99CC00"/>
      </a:folHlink>
    </a:clrScheme>
    <a:fontScheme name="Agenda">
      <a:majorFont>
        <a:latin typeface="PFDinTextCompPro-Bold"/>
        <a:ea typeface="ヒラギノ角ゴ ProN W6"/>
        <a:cs typeface="ヒラギノ角ゴ ProN W6"/>
      </a:majorFont>
      <a:minorFont>
        <a:latin typeface="News706 BT"/>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solidFill>
          <a:schemeClr val="accent1"/>
        </a:solidFill>
        <a:ln w="127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a:lstStyle/>
    </a:lnDef>
  </a:objectDefaults>
  <a:extraClrSchemeLst>
    <a:extraClrScheme>
      <a:clrScheme name="Agenda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GA_Instructor_Template_Deck.potx</Template>
  <TotalTime>8088</TotalTime>
  <Pages>0</Pages>
  <Words>626</Words>
  <Characters>0</Characters>
  <Application>Microsoft Macintosh PowerPoint</Application>
  <PresentationFormat>Custom</PresentationFormat>
  <Lines>0</Lines>
  <Paragraphs>104</Paragraphs>
  <Slides>13</Slides>
  <Notes>12</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13</vt:i4>
      </vt:variant>
    </vt:vector>
  </HeadingPairs>
  <TitlesOfParts>
    <vt:vector size="25" baseType="lpstr">
      <vt:lpstr>Arial</vt:lpstr>
      <vt:lpstr>Calibri</vt:lpstr>
      <vt:lpstr>Gill Sans</vt:lpstr>
      <vt:lpstr>HelveticaNeue</vt:lpstr>
      <vt:lpstr>Lucida Grande</vt:lpstr>
      <vt:lpstr>ＭＳ Ｐゴシック</vt:lpstr>
      <vt:lpstr>News706 BT</vt:lpstr>
      <vt:lpstr>PFDinTextCompPro-Bold</vt:lpstr>
      <vt:lpstr>ヒラギノ角ゴ ProN W3</vt:lpstr>
      <vt:lpstr>ヒラギノ角ゴ ProN W6</vt:lpstr>
      <vt:lpstr>GA_Instructor_Template_Deck</vt:lpstr>
      <vt:lpstr>Agenda</vt:lpstr>
      <vt:lpstr> Data Science Course Overview</vt:lpstr>
      <vt:lpstr>0.  Meet Your Instructors I. Instructor Philosophy II.  Content Philosophy III.  How to Succeed IV.  Typical Class V.  Logistics VI.  Questions?</vt:lpstr>
      <vt:lpstr>SINAN OZDEMIR  Current FOUNDER of Legion Analytics  Former PROFESSOR, Johns Hopkins University</vt:lpstr>
      <vt:lpstr>Vanessa Ohta   Current Program Manager at GA  </vt:lpstr>
      <vt:lpstr>PowerPoint Presentation</vt:lpstr>
      <vt:lpstr>PowerPoint Presentation</vt:lpstr>
      <vt:lpstr>George McIntire  Current IA at General Assembly  Former JOURNALIST of Data Science</vt:lpstr>
      <vt:lpstr>Cari Levay  Current Senior Technical Recruiter at LinkedIn  Former STUDENT, GA Data Science</vt:lpstr>
      <vt:lpstr>PowerPoint Presentation</vt:lpstr>
      <vt:lpstr>PowerPoint Presentation</vt:lpstr>
      <vt:lpstr>PowerPoint Presentation</vt:lpstr>
      <vt:lpstr>PowerPoint Presentation</vt:lpstr>
      <vt:lpstr>Questions?</vt:lpstr>
    </vt:vector>
  </TitlesOfParts>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Jamasen Rodriguez</cp:lastModifiedBy>
  <cp:revision>576</cp:revision>
  <dcterms:modified xsi:type="dcterms:W3CDTF">2016-10-04T22:01:30Z</dcterms:modified>
</cp:coreProperties>
</file>